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649" r:id="rId4"/>
    <p:sldId id="651" r:id="rId5"/>
    <p:sldId id="652" r:id="rId6"/>
    <p:sldId id="653" r:id="rId7"/>
    <p:sldId id="654" r:id="rId8"/>
    <p:sldId id="395" r:id="rId9"/>
    <p:sldId id="648" r:id="rId10"/>
    <p:sldId id="613" r:id="rId11"/>
    <p:sldId id="614" r:id="rId12"/>
    <p:sldId id="615" r:id="rId13"/>
    <p:sldId id="616" r:id="rId14"/>
    <p:sldId id="618" r:id="rId15"/>
    <p:sldId id="617" r:id="rId16"/>
    <p:sldId id="619" r:id="rId17"/>
    <p:sldId id="620" r:id="rId18"/>
    <p:sldId id="621" r:id="rId19"/>
    <p:sldId id="642" r:id="rId20"/>
    <p:sldId id="643" r:id="rId21"/>
    <p:sldId id="644" r:id="rId22"/>
    <p:sldId id="645" r:id="rId23"/>
    <p:sldId id="646" r:id="rId24"/>
    <p:sldId id="64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64A1F-CD0C-492C-823D-B9C699504278}" v="3" dt="2023-01-31T21:47:09.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91" d="100"/>
          <a:sy n="91" d="100"/>
        </p:scale>
        <p:origin x="7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Charles" userId="36dd3b91-30bf-41f2-b9e4-cb381de58045" providerId="ADAL" clId="{88464A1F-CD0C-492C-823D-B9C699504278}"/>
    <pc:docChg chg="undo custSel addSld delSld modSld sldOrd modMainMaster">
      <pc:chgData name="Pascal Charles" userId="36dd3b91-30bf-41f2-b9e4-cb381de58045" providerId="ADAL" clId="{88464A1F-CD0C-492C-823D-B9C699504278}" dt="2023-02-01T18:59:14.020" v="1703"/>
      <pc:docMkLst>
        <pc:docMk/>
      </pc:docMkLst>
      <pc:sldChg chg="addSp delSp modSp mod setBg">
        <pc:chgData name="Pascal Charles" userId="36dd3b91-30bf-41f2-b9e4-cb381de58045" providerId="ADAL" clId="{88464A1F-CD0C-492C-823D-B9C699504278}" dt="2023-01-31T21:47:09.761" v="169"/>
        <pc:sldMkLst>
          <pc:docMk/>
          <pc:sldMk cId="3010582428" sldId="256"/>
        </pc:sldMkLst>
        <pc:spChg chg="mod">
          <ac:chgData name="Pascal Charles" userId="36dd3b91-30bf-41f2-b9e4-cb381de58045" providerId="ADAL" clId="{88464A1F-CD0C-492C-823D-B9C699504278}" dt="2023-01-31T21:46:07.152" v="168" actId="403"/>
          <ac:spMkLst>
            <pc:docMk/>
            <pc:sldMk cId="3010582428" sldId="256"/>
            <ac:spMk id="2" creationId="{E1C3AAB5-9171-4F0B-9B5D-E3E609894B9D}"/>
          </ac:spMkLst>
        </pc:spChg>
        <pc:spChg chg="mod">
          <ac:chgData name="Pascal Charles" userId="36dd3b91-30bf-41f2-b9e4-cb381de58045" providerId="ADAL" clId="{88464A1F-CD0C-492C-823D-B9C699504278}" dt="2023-01-31T21:45:46.221" v="165" actId="207"/>
          <ac:spMkLst>
            <pc:docMk/>
            <pc:sldMk cId="3010582428" sldId="256"/>
            <ac:spMk id="3" creationId="{34BE4F16-CA2E-446B-B7F3-5C06A0E8D34B}"/>
          </ac:spMkLst>
        </pc:spChg>
        <pc:spChg chg="add del">
          <ac:chgData name="Pascal Charles" userId="36dd3b91-30bf-41f2-b9e4-cb381de58045" providerId="ADAL" clId="{88464A1F-CD0C-492C-823D-B9C699504278}" dt="2023-01-31T21:44:18.127" v="137" actId="26606"/>
          <ac:spMkLst>
            <pc:docMk/>
            <pc:sldMk cId="3010582428" sldId="256"/>
            <ac:spMk id="8" creationId="{907EF6B7-1338-4443-8C46-6A318D952DFD}"/>
          </ac:spMkLst>
        </pc:spChg>
        <pc:spChg chg="add del">
          <ac:chgData name="Pascal Charles" userId="36dd3b91-30bf-41f2-b9e4-cb381de58045" providerId="ADAL" clId="{88464A1F-CD0C-492C-823D-B9C699504278}" dt="2023-01-31T21:44:18.127" v="137" actId="26606"/>
          <ac:spMkLst>
            <pc:docMk/>
            <pc:sldMk cId="3010582428" sldId="256"/>
            <ac:spMk id="10" creationId="{DAAE4CDD-124C-4DCF-9584-B6033B545DD5}"/>
          </ac:spMkLst>
        </pc:spChg>
        <pc:spChg chg="add del">
          <ac:chgData name="Pascal Charles" userId="36dd3b91-30bf-41f2-b9e4-cb381de58045" providerId="ADAL" clId="{88464A1F-CD0C-492C-823D-B9C699504278}" dt="2023-01-31T21:44:18.127" v="137" actId="26606"/>
          <ac:spMkLst>
            <pc:docMk/>
            <pc:sldMk cId="3010582428" sldId="256"/>
            <ac:spMk id="12" creationId="{081E4A58-353D-44AE-B2FC-2A74E2E400F7}"/>
          </ac:spMkLst>
        </pc:spChg>
        <pc:spChg chg="add">
          <ac:chgData name="Pascal Charles" userId="36dd3b91-30bf-41f2-b9e4-cb381de58045" providerId="ADAL" clId="{88464A1F-CD0C-492C-823D-B9C699504278}" dt="2023-01-31T21:44:18.127" v="137" actId="26606"/>
          <ac:spMkLst>
            <pc:docMk/>
            <pc:sldMk cId="3010582428" sldId="256"/>
            <ac:spMk id="17" creationId="{76EFD3D9-44F0-4267-BCC1-1613E79D8274}"/>
          </ac:spMkLst>
        </pc:spChg>
        <pc:spChg chg="add">
          <ac:chgData name="Pascal Charles" userId="36dd3b91-30bf-41f2-b9e4-cb381de58045" providerId="ADAL" clId="{88464A1F-CD0C-492C-823D-B9C699504278}" dt="2023-01-31T21:44:18.127" v="137" actId="26606"/>
          <ac:spMkLst>
            <pc:docMk/>
            <pc:sldMk cId="3010582428" sldId="256"/>
            <ac:spMk id="19" creationId="{A779A851-95D6-41AF-937A-B0E4B7F6FA8D}"/>
          </ac:spMkLst>
        </pc:spChg>
        <pc:spChg chg="add">
          <ac:chgData name="Pascal Charles" userId="36dd3b91-30bf-41f2-b9e4-cb381de58045" providerId="ADAL" clId="{88464A1F-CD0C-492C-823D-B9C699504278}" dt="2023-01-31T21:44:18.127" v="137" actId="26606"/>
          <ac:spMkLst>
            <pc:docMk/>
            <pc:sldMk cId="3010582428" sldId="256"/>
            <ac:spMk id="21" creationId="{953FB2E7-B6CB-429C-81EB-D9516D6D5C8D}"/>
          </ac:spMkLst>
        </pc:spChg>
        <pc:spChg chg="add">
          <ac:chgData name="Pascal Charles" userId="36dd3b91-30bf-41f2-b9e4-cb381de58045" providerId="ADAL" clId="{88464A1F-CD0C-492C-823D-B9C699504278}" dt="2023-01-31T21:44:18.127" v="137" actId="26606"/>
          <ac:spMkLst>
            <pc:docMk/>
            <pc:sldMk cId="3010582428" sldId="256"/>
            <ac:spMk id="23" creationId="{2EC40DB1-B719-4A13-9A4D-0966B4B27866}"/>
          </ac:spMkLst>
        </pc:spChg>
        <pc:spChg chg="add">
          <ac:chgData name="Pascal Charles" userId="36dd3b91-30bf-41f2-b9e4-cb381de58045" providerId="ADAL" clId="{88464A1F-CD0C-492C-823D-B9C699504278}" dt="2023-01-31T21:44:18.127" v="137" actId="26606"/>
          <ac:spMkLst>
            <pc:docMk/>
            <pc:sldMk cId="3010582428" sldId="256"/>
            <ac:spMk id="25" creationId="{82211336-CFF3-412D-868A-6679C1004C45}"/>
          </ac:spMkLst>
        </pc:spChg>
      </pc:sldChg>
      <pc:sldChg chg="add setBg">
        <pc:chgData name="Pascal Charles" userId="36dd3b91-30bf-41f2-b9e4-cb381de58045" providerId="ADAL" clId="{88464A1F-CD0C-492C-823D-B9C699504278}" dt="2023-01-31T21:47:09.761" v="169"/>
        <pc:sldMkLst>
          <pc:docMk/>
          <pc:sldMk cId="3134484083" sldId="395"/>
        </pc:sldMkLst>
      </pc:sldChg>
      <pc:sldChg chg="add">
        <pc:chgData name="Pascal Charles" userId="36dd3b91-30bf-41f2-b9e4-cb381de58045" providerId="ADAL" clId="{88464A1F-CD0C-492C-823D-B9C699504278}" dt="2023-01-04T20:55:03.164" v="0"/>
        <pc:sldMkLst>
          <pc:docMk/>
          <pc:sldMk cId="3229416045" sldId="613"/>
        </pc:sldMkLst>
      </pc:sldChg>
      <pc:sldChg chg="add">
        <pc:chgData name="Pascal Charles" userId="36dd3b91-30bf-41f2-b9e4-cb381de58045" providerId="ADAL" clId="{88464A1F-CD0C-492C-823D-B9C699504278}" dt="2023-01-04T20:55:03.164" v="0"/>
        <pc:sldMkLst>
          <pc:docMk/>
          <pc:sldMk cId="806960157" sldId="614"/>
        </pc:sldMkLst>
      </pc:sldChg>
      <pc:sldChg chg="modSp add mod">
        <pc:chgData name="Pascal Charles" userId="36dd3b91-30bf-41f2-b9e4-cb381de58045" providerId="ADAL" clId="{88464A1F-CD0C-492C-823D-B9C699504278}" dt="2023-01-31T22:19:20.698" v="1516" actId="207"/>
        <pc:sldMkLst>
          <pc:docMk/>
          <pc:sldMk cId="1279531657" sldId="615"/>
        </pc:sldMkLst>
        <pc:spChg chg="mod">
          <ac:chgData name="Pascal Charles" userId="36dd3b91-30bf-41f2-b9e4-cb381de58045" providerId="ADAL" clId="{88464A1F-CD0C-492C-823D-B9C699504278}" dt="2023-01-31T22:19:20.698" v="1516" actId="207"/>
          <ac:spMkLst>
            <pc:docMk/>
            <pc:sldMk cId="1279531657" sldId="615"/>
            <ac:spMk id="3" creationId="{62417A01-3388-40EE-832C-97BC293BDCF0}"/>
          </ac:spMkLst>
        </pc:spChg>
      </pc:sldChg>
      <pc:sldChg chg="add">
        <pc:chgData name="Pascal Charles" userId="36dd3b91-30bf-41f2-b9e4-cb381de58045" providerId="ADAL" clId="{88464A1F-CD0C-492C-823D-B9C699504278}" dt="2023-01-04T20:55:03.164" v="0"/>
        <pc:sldMkLst>
          <pc:docMk/>
          <pc:sldMk cId="4255901704" sldId="616"/>
        </pc:sldMkLst>
      </pc:sldChg>
      <pc:sldChg chg="add">
        <pc:chgData name="Pascal Charles" userId="36dd3b91-30bf-41f2-b9e4-cb381de58045" providerId="ADAL" clId="{88464A1F-CD0C-492C-823D-B9C699504278}" dt="2023-01-04T20:55:03.164" v="0"/>
        <pc:sldMkLst>
          <pc:docMk/>
          <pc:sldMk cId="2772644694" sldId="617"/>
        </pc:sldMkLst>
      </pc:sldChg>
      <pc:sldChg chg="add">
        <pc:chgData name="Pascal Charles" userId="36dd3b91-30bf-41f2-b9e4-cb381de58045" providerId="ADAL" clId="{88464A1F-CD0C-492C-823D-B9C699504278}" dt="2023-01-04T20:55:03.164" v="0"/>
        <pc:sldMkLst>
          <pc:docMk/>
          <pc:sldMk cId="218724768" sldId="618"/>
        </pc:sldMkLst>
      </pc:sldChg>
      <pc:sldChg chg="add">
        <pc:chgData name="Pascal Charles" userId="36dd3b91-30bf-41f2-b9e4-cb381de58045" providerId="ADAL" clId="{88464A1F-CD0C-492C-823D-B9C699504278}" dt="2023-01-04T20:55:03.164" v="0"/>
        <pc:sldMkLst>
          <pc:docMk/>
          <pc:sldMk cId="2160147545" sldId="619"/>
        </pc:sldMkLst>
      </pc:sldChg>
      <pc:sldChg chg="add">
        <pc:chgData name="Pascal Charles" userId="36dd3b91-30bf-41f2-b9e4-cb381de58045" providerId="ADAL" clId="{88464A1F-CD0C-492C-823D-B9C699504278}" dt="2023-01-04T20:55:03.164" v="0"/>
        <pc:sldMkLst>
          <pc:docMk/>
          <pc:sldMk cId="2817374626" sldId="620"/>
        </pc:sldMkLst>
      </pc:sldChg>
      <pc:sldChg chg="add">
        <pc:chgData name="Pascal Charles" userId="36dd3b91-30bf-41f2-b9e4-cb381de58045" providerId="ADAL" clId="{88464A1F-CD0C-492C-823D-B9C699504278}" dt="2023-01-04T20:55:03.164" v="0"/>
        <pc:sldMkLst>
          <pc:docMk/>
          <pc:sldMk cId="3272536851" sldId="621"/>
        </pc:sldMkLst>
      </pc:sldChg>
      <pc:sldChg chg="add">
        <pc:chgData name="Pascal Charles" userId="36dd3b91-30bf-41f2-b9e4-cb381de58045" providerId="ADAL" clId="{88464A1F-CD0C-492C-823D-B9C699504278}" dt="2023-01-04T20:55:03.164" v="0"/>
        <pc:sldMkLst>
          <pc:docMk/>
          <pc:sldMk cId="3112350247" sldId="642"/>
        </pc:sldMkLst>
      </pc:sldChg>
      <pc:sldChg chg="add">
        <pc:chgData name="Pascal Charles" userId="36dd3b91-30bf-41f2-b9e4-cb381de58045" providerId="ADAL" clId="{88464A1F-CD0C-492C-823D-B9C699504278}" dt="2023-01-04T20:55:03.164" v="0"/>
        <pc:sldMkLst>
          <pc:docMk/>
          <pc:sldMk cId="4189784578" sldId="643"/>
        </pc:sldMkLst>
      </pc:sldChg>
      <pc:sldChg chg="add">
        <pc:chgData name="Pascal Charles" userId="36dd3b91-30bf-41f2-b9e4-cb381de58045" providerId="ADAL" clId="{88464A1F-CD0C-492C-823D-B9C699504278}" dt="2023-01-04T20:55:03.164" v="0"/>
        <pc:sldMkLst>
          <pc:docMk/>
          <pc:sldMk cId="207497991" sldId="644"/>
        </pc:sldMkLst>
      </pc:sldChg>
      <pc:sldChg chg="add">
        <pc:chgData name="Pascal Charles" userId="36dd3b91-30bf-41f2-b9e4-cb381de58045" providerId="ADAL" clId="{88464A1F-CD0C-492C-823D-B9C699504278}" dt="2023-01-04T20:55:03.164" v="0"/>
        <pc:sldMkLst>
          <pc:docMk/>
          <pc:sldMk cId="4026036707" sldId="645"/>
        </pc:sldMkLst>
      </pc:sldChg>
      <pc:sldChg chg="add">
        <pc:chgData name="Pascal Charles" userId="36dd3b91-30bf-41f2-b9e4-cb381de58045" providerId="ADAL" clId="{88464A1F-CD0C-492C-823D-B9C699504278}" dt="2023-01-04T20:55:03.164" v="0"/>
        <pc:sldMkLst>
          <pc:docMk/>
          <pc:sldMk cId="2974973356" sldId="646"/>
        </pc:sldMkLst>
      </pc:sldChg>
      <pc:sldChg chg="add">
        <pc:chgData name="Pascal Charles" userId="36dd3b91-30bf-41f2-b9e4-cb381de58045" providerId="ADAL" clId="{88464A1F-CD0C-492C-823D-B9C699504278}" dt="2023-01-04T20:55:03.164" v="0"/>
        <pc:sldMkLst>
          <pc:docMk/>
          <pc:sldMk cId="493204327" sldId="647"/>
        </pc:sldMkLst>
      </pc:sldChg>
      <pc:sldChg chg="add">
        <pc:chgData name="Pascal Charles" userId="36dd3b91-30bf-41f2-b9e4-cb381de58045" providerId="ADAL" clId="{88464A1F-CD0C-492C-823D-B9C699504278}" dt="2023-01-04T20:55:03.164" v="0"/>
        <pc:sldMkLst>
          <pc:docMk/>
          <pc:sldMk cId="3118723004" sldId="648"/>
        </pc:sldMkLst>
      </pc:sldChg>
      <pc:sldChg chg="new del">
        <pc:chgData name="Pascal Charles" userId="36dd3b91-30bf-41f2-b9e4-cb381de58045" providerId="ADAL" clId="{88464A1F-CD0C-492C-823D-B9C699504278}" dt="2023-01-31T21:42:24.627" v="128" actId="680"/>
        <pc:sldMkLst>
          <pc:docMk/>
          <pc:sldMk cId="558377463" sldId="649"/>
        </pc:sldMkLst>
      </pc:sldChg>
      <pc:sldChg chg="addSp modSp new mod ord setBg">
        <pc:chgData name="Pascal Charles" userId="36dd3b91-30bf-41f2-b9e4-cb381de58045" providerId="ADAL" clId="{88464A1F-CD0C-492C-823D-B9C699504278}" dt="2023-01-31T21:49:08.610" v="290" actId="20577"/>
        <pc:sldMkLst>
          <pc:docMk/>
          <pc:sldMk cId="1423753135" sldId="649"/>
        </pc:sldMkLst>
        <pc:spChg chg="mod">
          <ac:chgData name="Pascal Charles" userId="36dd3b91-30bf-41f2-b9e4-cb381de58045" providerId="ADAL" clId="{88464A1F-CD0C-492C-823D-B9C699504278}" dt="2023-01-31T21:48:29.152" v="191" actId="20577"/>
          <ac:spMkLst>
            <pc:docMk/>
            <pc:sldMk cId="1423753135" sldId="649"/>
            <ac:spMk id="2" creationId="{93B8ED01-ECD9-466A-99E8-1EBD825032AB}"/>
          </ac:spMkLst>
        </pc:spChg>
        <pc:spChg chg="mod">
          <ac:chgData name="Pascal Charles" userId="36dd3b91-30bf-41f2-b9e4-cb381de58045" providerId="ADAL" clId="{88464A1F-CD0C-492C-823D-B9C699504278}" dt="2023-01-31T21:49:08.610" v="290" actId="20577"/>
          <ac:spMkLst>
            <pc:docMk/>
            <pc:sldMk cId="1423753135" sldId="649"/>
            <ac:spMk id="3" creationId="{1609D070-DFBD-45AF-BA87-444F753B5635}"/>
          </ac:spMkLst>
        </pc:spChg>
        <pc:spChg chg="add">
          <ac:chgData name="Pascal Charles" userId="36dd3b91-30bf-41f2-b9e4-cb381de58045" providerId="ADAL" clId="{88464A1F-CD0C-492C-823D-B9C699504278}" dt="2023-01-31T21:48:03.999" v="171" actId="26606"/>
          <ac:spMkLst>
            <pc:docMk/>
            <pc:sldMk cId="1423753135" sldId="649"/>
            <ac:spMk id="8" creationId="{76EFD3D9-44F0-4267-BCC1-1613E79D8274}"/>
          </ac:spMkLst>
        </pc:spChg>
        <pc:spChg chg="add">
          <ac:chgData name="Pascal Charles" userId="36dd3b91-30bf-41f2-b9e4-cb381de58045" providerId="ADAL" clId="{88464A1F-CD0C-492C-823D-B9C699504278}" dt="2023-01-31T21:48:03.999" v="171" actId="26606"/>
          <ac:spMkLst>
            <pc:docMk/>
            <pc:sldMk cId="1423753135" sldId="649"/>
            <ac:spMk id="10" creationId="{A779A851-95D6-41AF-937A-B0E4B7F6FA8D}"/>
          </ac:spMkLst>
        </pc:spChg>
        <pc:spChg chg="add">
          <ac:chgData name="Pascal Charles" userId="36dd3b91-30bf-41f2-b9e4-cb381de58045" providerId="ADAL" clId="{88464A1F-CD0C-492C-823D-B9C699504278}" dt="2023-01-31T21:48:03.999" v="171" actId="26606"/>
          <ac:spMkLst>
            <pc:docMk/>
            <pc:sldMk cId="1423753135" sldId="649"/>
            <ac:spMk id="12" creationId="{953FB2E7-B6CB-429C-81EB-D9516D6D5C8D}"/>
          </ac:spMkLst>
        </pc:spChg>
        <pc:spChg chg="add">
          <ac:chgData name="Pascal Charles" userId="36dd3b91-30bf-41f2-b9e4-cb381de58045" providerId="ADAL" clId="{88464A1F-CD0C-492C-823D-B9C699504278}" dt="2023-01-31T21:48:03.999" v="171" actId="26606"/>
          <ac:spMkLst>
            <pc:docMk/>
            <pc:sldMk cId="1423753135" sldId="649"/>
            <ac:spMk id="14" creationId="{2EC40DB1-B719-4A13-9A4D-0966B4B27866}"/>
          </ac:spMkLst>
        </pc:spChg>
        <pc:spChg chg="add">
          <ac:chgData name="Pascal Charles" userId="36dd3b91-30bf-41f2-b9e4-cb381de58045" providerId="ADAL" clId="{88464A1F-CD0C-492C-823D-B9C699504278}" dt="2023-01-31T21:48:03.999" v="171" actId="26606"/>
          <ac:spMkLst>
            <pc:docMk/>
            <pc:sldMk cId="1423753135" sldId="649"/>
            <ac:spMk id="16" creationId="{82211336-CFF3-412D-868A-6679C1004C45}"/>
          </ac:spMkLst>
        </pc:spChg>
      </pc:sldChg>
      <pc:sldChg chg="new del">
        <pc:chgData name="Pascal Charles" userId="36dd3b91-30bf-41f2-b9e4-cb381de58045" providerId="ADAL" clId="{88464A1F-CD0C-492C-823D-B9C699504278}" dt="2023-01-31T21:50:44.026" v="293" actId="2696"/>
        <pc:sldMkLst>
          <pc:docMk/>
          <pc:sldMk cId="1063676183" sldId="650"/>
        </pc:sldMkLst>
      </pc:sldChg>
      <pc:sldChg chg="modSp add mod">
        <pc:chgData name="Pascal Charles" userId="36dd3b91-30bf-41f2-b9e4-cb381de58045" providerId="ADAL" clId="{88464A1F-CD0C-492C-823D-B9C699504278}" dt="2023-01-31T22:28:55.564" v="1644" actId="404"/>
        <pc:sldMkLst>
          <pc:docMk/>
          <pc:sldMk cId="4075689835" sldId="651"/>
        </pc:sldMkLst>
        <pc:spChg chg="mod">
          <ac:chgData name="Pascal Charles" userId="36dd3b91-30bf-41f2-b9e4-cb381de58045" providerId="ADAL" clId="{88464A1F-CD0C-492C-823D-B9C699504278}" dt="2023-01-31T21:50:50.719" v="297" actId="20577"/>
          <ac:spMkLst>
            <pc:docMk/>
            <pc:sldMk cId="4075689835" sldId="651"/>
            <ac:spMk id="2" creationId="{93B8ED01-ECD9-466A-99E8-1EBD825032AB}"/>
          </ac:spMkLst>
        </pc:spChg>
        <pc:spChg chg="mod">
          <ac:chgData name="Pascal Charles" userId="36dd3b91-30bf-41f2-b9e4-cb381de58045" providerId="ADAL" clId="{88464A1F-CD0C-492C-823D-B9C699504278}" dt="2023-01-31T22:28:55.564" v="1644" actId="404"/>
          <ac:spMkLst>
            <pc:docMk/>
            <pc:sldMk cId="4075689835" sldId="651"/>
            <ac:spMk id="3" creationId="{1609D070-DFBD-45AF-BA87-444F753B5635}"/>
          </ac:spMkLst>
        </pc:spChg>
      </pc:sldChg>
      <pc:sldChg chg="modSp add mod">
        <pc:chgData name="Pascal Charles" userId="36dd3b91-30bf-41f2-b9e4-cb381de58045" providerId="ADAL" clId="{88464A1F-CD0C-492C-823D-B9C699504278}" dt="2023-01-31T22:39:45.871" v="1667" actId="20577"/>
        <pc:sldMkLst>
          <pc:docMk/>
          <pc:sldMk cId="3298080915" sldId="652"/>
        </pc:sldMkLst>
        <pc:spChg chg="mod">
          <ac:chgData name="Pascal Charles" userId="36dd3b91-30bf-41f2-b9e4-cb381de58045" providerId="ADAL" clId="{88464A1F-CD0C-492C-823D-B9C699504278}" dt="2023-01-31T21:57:26.506" v="600" actId="20577"/>
          <ac:spMkLst>
            <pc:docMk/>
            <pc:sldMk cId="3298080915" sldId="652"/>
            <ac:spMk id="2" creationId="{93B8ED01-ECD9-466A-99E8-1EBD825032AB}"/>
          </ac:spMkLst>
        </pc:spChg>
        <pc:spChg chg="mod">
          <ac:chgData name="Pascal Charles" userId="36dd3b91-30bf-41f2-b9e4-cb381de58045" providerId="ADAL" clId="{88464A1F-CD0C-492C-823D-B9C699504278}" dt="2023-01-31T22:39:45.871" v="1667" actId="20577"/>
          <ac:spMkLst>
            <pc:docMk/>
            <pc:sldMk cId="3298080915" sldId="652"/>
            <ac:spMk id="3" creationId="{1609D070-DFBD-45AF-BA87-444F753B5635}"/>
          </ac:spMkLst>
        </pc:spChg>
      </pc:sldChg>
      <pc:sldChg chg="modSp add mod">
        <pc:chgData name="Pascal Charles" userId="36dd3b91-30bf-41f2-b9e4-cb381de58045" providerId="ADAL" clId="{88464A1F-CD0C-492C-823D-B9C699504278}" dt="2023-01-31T22:41:52.720" v="1700" actId="207"/>
        <pc:sldMkLst>
          <pc:docMk/>
          <pc:sldMk cId="4014013352" sldId="653"/>
        </pc:sldMkLst>
        <pc:spChg chg="mod">
          <ac:chgData name="Pascal Charles" userId="36dd3b91-30bf-41f2-b9e4-cb381de58045" providerId="ADAL" clId="{88464A1F-CD0C-492C-823D-B9C699504278}" dt="2023-01-31T22:07:19.431" v="932" actId="20577"/>
          <ac:spMkLst>
            <pc:docMk/>
            <pc:sldMk cId="4014013352" sldId="653"/>
            <ac:spMk id="2" creationId="{93B8ED01-ECD9-466A-99E8-1EBD825032AB}"/>
          </ac:spMkLst>
        </pc:spChg>
        <pc:spChg chg="mod">
          <ac:chgData name="Pascal Charles" userId="36dd3b91-30bf-41f2-b9e4-cb381de58045" providerId="ADAL" clId="{88464A1F-CD0C-492C-823D-B9C699504278}" dt="2023-01-31T22:41:52.720" v="1700" actId="207"/>
          <ac:spMkLst>
            <pc:docMk/>
            <pc:sldMk cId="4014013352" sldId="653"/>
            <ac:spMk id="3" creationId="{1609D070-DFBD-45AF-BA87-444F753B5635}"/>
          </ac:spMkLst>
        </pc:spChg>
      </pc:sldChg>
      <pc:sldChg chg="add ord">
        <pc:chgData name="Pascal Charles" userId="36dd3b91-30bf-41f2-b9e4-cb381de58045" providerId="ADAL" clId="{88464A1F-CD0C-492C-823D-B9C699504278}" dt="2023-02-01T18:59:14.020" v="1703"/>
        <pc:sldMkLst>
          <pc:docMk/>
          <pc:sldMk cId="273579276" sldId="654"/>
        </pc:sldMkLst>
      </pc:sldChg>
      <pc:sldMasterChg chg="setBg modSldLayout">
        <pc:chgData name="Pascal Charles" userId="36dd3b91-30bf-41f2-b9e4-cb381de58045" providerId="ADAL" clId="{88464A1F-CD0C-492C-823D-B9C699504278}" dt="2023-01-31T21:47:09.761" v="169"/>
        <pc:sldMasterMkLst>
          <pc:docMk/>
          <pc:sldMasterMk cId="2026790425" sldId="2147483648"/>
        </pc:sldMasterMkLst>
        <pc:sldLayoutChg chg="setBg">
          <pc:chgData name="Pascal Charles" userId="36dd3b91-30bf-41f2-b9e4-cb381de58045" providerId="ADAL" clId="{88464A1F-CD0C-492C-823D-B9C699504278}" dt="2023-01-31T21:47:09.761" v="169"/>
          <pc:sldLayoutMkLst>
            <pc:docMk/>
            <pc:sldMasterMk cId="2026790425" sldId="2147483648"/>
            <pc:sldLayoutMk cId="223625307" sldId="2147483649"/>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430914290" sldId="2147483650"/>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4015523339" sldId="2147483651"/>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835813984" sldId="2147483652"/>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3694261910" sldId="2147483653"/>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215600095" sldId="2147483654"/>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998166276" sldId="2147483655"/>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1775905001" sldId="2147483656"/>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4061251940" sldId="2147483657"/>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1222716192" sldId="2147483658"/>
          </pc:sldLayoutMkLst>
        </pc:sldLayoutChg>
        <pc:sldLayoutChg chg="setBg">
          <pc:chgData name="Pascal Charles" userId="36dd3b91-30bf-41f2-b9e4-cb381de58045" providerId="ADAL" clId="{88464A1F-CD0C-492C-823D-B9C699504278}" dt="2023-01-31T21:47:09.761" v="169"/>
          <pc:sldLayoutMkLst>
            <pc:docMk/>
            <pc:sldMasterMk cId="2026790425" sldId="2147483648"/>
            <pc:sldLayoutMk cId="2136040092" sldId="2147483659"/>
          </pc:sldLayoutMkLst>
        </pc:sldLayoutChg>
      </pc:sldMasterChg>
      <pc:sldMasterChg chg="setBg modSldLayout">
        <pc:chgData name="Pascal Charles" userId="36dd3b91-30bf-41f2-b9e4-cb381de58045" providerId="ADAL" clId="{88464A1F-CD0C-492C-823D-B9C699504278}" dt="2023-01-31T21:47:09.761" v="169"/>
        <pc:sldMasterMkLst>
          <pc:docMk/>
          <pc:sldMasterMk cId="1422536223" sldId="2147483660"/>
        </pc:sldMasterMkLst>
        <pc:sldLayoutChg chg="setBg">
          <pc:chgData name="Pascal Charles" userId="36dd3b91-30bf-41f2-b9e4-cb381de58045" providerId="ADAL" clId="{88464A1F-CD0C-492C-823D-B9C699504278}" dt="2023-01-31T21:47:09.761" v="169"/>
          <pc:sldLayoutMkLst>
            <pc:docMk/>
            <pc:sldMasterMk cId="1422536223" sldId="2147483660"/>
            <pc:sldLayoutMk cId="3843649019" sldId="2147483661"/>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648042675" sldId="2147483662"/>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026888263" sldId="2147483663"/>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3203094223" sldId="2147483664"/>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1996426246" sldId="2147483665"/>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280792703" sldId="2147483666"/>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4032727130" sldId="2147483667"/>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128481675" sldId="2147483668"/>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114048214" sldId="2147483669"/>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1834729458" sldId="2147483670"/>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81159845" sldId="2147483671"/>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3330097287" sldId="2147483672"/>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3860509170" sldId="2147483673"/>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376104800" sldId="2147483674"/>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498322939" sldId="2147483675"/>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1193730368" sldId="2147483676"/>
          </pc:sldLayoutMkLst>
        </pc:sldLayoutChg>
        <pc:sldLayoutChg chg="setBg">
          <pc:chgData name="Pascal Charles" userId="36dd3b91-30bf-41f2-b9e4-cb381de58045" providerId="ADAL" clId="{88464A1F-CD0C-492C-823D-B9C699504278}" dt="2023-01-31T21:47:09.761" v="169"/>
          <pc:sldLayoutMkLst>
            <pc:docMk/>
            <pc:sldMasterMk cId="1422536223" sldId="2147483660"/>
            <pc:sldLayoutMk cId="2625269165" sldId="214748367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C473C-A140-4E86-9901-F6056BF933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91044A0-935E-41D8-AF84-2A805C33B83D}">
      <dgm:prSet/>
      <dgm:spPr/>
      <dgm:t>
        <a:bodyPr/>
        <a:lstStyle/>
        <a:p>
          <a:r>
            <a:rPr lang="fr-FR" dirty="0"/>
            <a:t>L’ensemble des étapes de soins et investigations d’un patient qui consulte pour une maladie.</a:t>
          </a:r>
          <a:endParaRPr lang="en-US" dirty="0"/>
        </a:p>
      </dgm:t>
    </dgm:pt>
    <dgm:pt modelId="{79D2C79A-D448-46A5-932D-3031E666A02C}" type="parTrans" cxnId="{F759800E-D348-4D6E-A396-06D4C2ADE328}">
      <dgm:prSet/>
      <dgm:spPr/>
      <dgm:t>
        <a:bodyPr/>
        <a:lstStyle/>
        <a:p>
          <a:endParaRPr lang="en-US"/>
        </a:p>
      </dgm:t>
    </dgm:pt>
    <dgm:pt modelId="{915ED66E-D1CB-4520-B17F-2C2FD779E17E}" type="sibTrans" cxnId="{F759800E-D348-4D6E-A396-06D4C2ADE328}">
      <dgm:prSet/>
      <dgm:spPr/>
      <dgm:t>
        <a:bodyPr/>
        <a:lstStyle/>
        <a:p>
          <a:endParaRPr lang="en-US"/>
        </a:p>
      </dgm:t>
    </dgm:pt>
    <dgm:pt modelId="{36195E21-67BA-4369-A180-7A9307B5557D}">
      <dgm:prSet/>
      <dgm:spPr/>
      <dgm:t>
        <a:bodyPr/>
        <a:lstStyle/>
        <a:p>
          <a:r>
            <a:rPr lang="fr-FR"/>
            <a:t>Réduit à sa plus simple expression pour une maladie aigue</a:t>
          </a:r>
          <a:endParaRPr lang="en-US"/>
        </a:p>
      </dgm:t>
    </dgm:pt>
    <dgm:pt modelId="{6795F457-445F-4EA2-9BBA-C2EF36E854F7}" type="parTrans" cxnId="{02B30498-B232-4323-902B-EA8341994216}">
      <dgm:prSet/>
      <dgm:spPr/>
      <dgm:t>
        <a:bodyPr/>
        <a:lstStyle/>
        <a:p>
          <a:endParaRPr lang="en-US"/>
        </a:p>
      </dgm:t>
    </dgm:pt>
    <dgm:pt modelId="{96E1719E-5F08-4E58-A226-A9525C714874}" type="sibTrans" cxnId="{02B30498-B232-4323-902B-EA8341994216}">
      <dgm:prSet/>
      <dgm:spPr/>
      <dgm:t>
        <a:bodyPr/>
        <a:lstStyle/>
        <a:p>
          <a:endParaRPr lang="en-US"/>
        </a:p>
      </dgm:t>
    </dgm:pt>
    <dgm:pt modelId="{EDB5F46C-2CD0-435B-8DF1-2EA78D749506}">
      <dgm:prSet/>
      <dgm:spPr/>
      <dgm:t>
        <a:bodyPr/>
        <a:lstStyle/>
        <a:p>
          <a:r>
            <a:rPr lang="fr-FR"/>
            <a:t>On parle plutôt de parcours de soins pour une maladie chronique appelant une prise en charge multidisciplinaire et multi professionnelle c’est-à-dire une prise en charge qui nécessite une coordination</a:t>
          </a:r>
          <a:endParaRPr lang="en-US"/>
        </a:p>
      </dgm:t>
    </dgm:pt>
    <dgm:pt modelId="{2F850F2F-1685-47F3-8298-56F25C675A02}" type="parTrans" cxnId="{95AB398B-B7A9-400F-BE13-3D2B3EB65673}">
      <dgm:prSet/>
      <dgm:spPr/>
      <dgm:t>
        <a:bodyPr/>
        <a:lstStyle/>
        <a:p>
          <a:endParaRPr lang="en-US"/>
        </a:p>
      </dgm:t>
    </dgm:pt>
    <dgm:pt modelId="{60337794-A52F-41DC-B634-F798E5FAE25B}" type="sibTrans" cxnId="{95AB398B-B7A9-400F-BE13-3D2B3EB65673}">
      <dgm:prSet/>
      <dgm:spPr/>
      <dgm:t>
        <a:bodyPr/>
        <a:lstStyle/>
        <a:p>
          <a:endParaRPr lang="en-US"/>
        </a:p>
      </dgm:t>
    </dgm:pt>
    <dgm:pt modelId="{EE5FEB1E-AA11-4381-8094-B1554BC405D3}">
      <dgm:prSet/>
      <dgm:spPr/>
      <dgm:t>
        <a:bodyPr/>
        <a:lstStyle/>
        <a:p>
          <a:r>
            <a:rPr lang="fr-FR" dirty="0"/>
            <a:t>Le plus fréquent et le plus courant de ces parcours est la prise en charge d’un patient âgé </a:t>
          </a:r>
          <a:r>
            <a:rPr lang="fr-FR" dirty="0" err="1"/>
            <a:t>polymédiqué</a:t>
          </a:r>
          <a:r>
            <a:rPr lang="fr-FR" dirty="0"/>
            <a:t> et polypathologique dans un souci de maintien à domicile et de collaboration avec les paramédicaux de proximité et avec son hôpital de référence</a:t>
          </a:r>
          <a:endParaRPr lang="en-US" dirty="0"/>
        </a:p>
      </dgm:t>
    </dgm:pt>
    <dgm:pt modelId="{9299329D-CA6F-466D-B5C0-C2F36DDEFA6D}" type="parTrans" cxnId="{525544E7-D593-48D5-92F1-458CA2F5249C}">
      <dgm:prSet/>
      <dgm:spPr/>
      <dgm:t>
        <a:bodyPr/>
        <a:lstStyle/>
        <a:p>
          <a:endParaRPr lang="en-US"/>
        </a:p>
      </dgm:t>
    </dgm:pt>
    <dgm:pt modelId="{7B11D2E6-5520-42A5-9F57-9D488A110F04}" type="sibTrans" cxnId="{525544E7-D593-48D5-92F1-458CA2F5249C}">
      <dgm:prSet/>
      <dgm:spPr/>
      <dgm:t>
        <a:bodyPr/>
        <a:lstStyle/>
        <a:p>
          <a:endParaRPr lang="en-US"/>
        </a:p>
      </dgm:t>
    </dgm:pt>
    <dgm:pt modelId="{F623C756-8525-4D10-B999-E51ED688F347}">
      <dgm:prSet/>
      <dgm:spPr/>
      <dgm:t>
        <a:bodyPr/>
        <a:lstStyle/>
        <a:p>
          <a:r>
            <a:rPr lang="fr-FR" dirty="0"/>
            <a:t>La synthèse et la prise de décision de cette prise en charge peut se faire le plus souvent par le médecin traitant ou par une réunion de concertation pluridisciplinaire</a:t>
          </a:r>
          <a:endParaRPr lang="en-US" dirty="0"/>
        </a:p>
      </dgm:t>
    </dgm:pt>
    <dgm:pt modelId="{BCA3BC8A-7D79-4F30-B78D-86F053031B9B}" type="parTrans" cxnId="{37FDC71E-08D2-48D4-AB3B-5E335C3CF39C}">
      <dgm:prSet/>
      <dgm:spPr/>
      <dgm:t>
        <a:bodyPr/>
        <a:lstStyle/>
        <a:p>
          <a:endParaRPr lang="en-US"/>
        </a:p>
      </dgm:t>
    </dgm:pt>
    <dgm:pt modelId="{50DA4124-10B9-46AA-A0EA-17572282F56F}" type="sibTrans" cxnId="{37FDC71E-08D2-48D4-AB3B-5E335C3CF39C}">
      <dgm:prSet/>
      <dgm:spPr/>
      <dgm:t>
        <a:bodyPr/>
        <a:lstStyle/>
        <a:p>
          <a:endParaRPr lang="en-US"/>
        </a:p>
      </dgm:t>
    </dgm:pt>
    <dgm:pt modelId="{E641D9C7-8059-4FCC-9572-3F520B4412AC}">
      <dgm:prSet/>
      <dgm:spPr/>
      <dgm:t>
        <a:bodyPr/>
        <a:lstStyle/>
        <a:p>
          <a:r>
            <a:rPr lang="fr-FR"/>
            <a:t>Les parcours de soins spécifiques</a:t>
          </a:r>
          <a:endParaRPr lang="en-US"/>
        </a:p>
      </dgm:t>
    </dgm:pt>
    <dgm:pt modelId="{943827A8-BA04-4811-A695-7DC4766C7BC5}" type="parTrans" cxnId="{6EB8FB7B-B858-4FF8-98BB-30692A170B73}">
      <dgm:prSet/>
      <dgm:spPr/>
      <dgm:t>
        <a:bodyPr/>
        <a:lstStyle/>
        <a:p>
          <a:endParaRPr lang="en-US"/>
        </a:p>
      </dgm:t>
    </dgm:pt>
    <dgm:pt modelId="{83FD17F2-4D79-476F-A6CB-962F9BAF2DF2}" type="sibTrans" cxnId="{6EB8FB7B-B858-4FF8-98BB-30692A170B73}">
      <dgm:prSet/>
      <dgm:spPr/>
      <dgm:t>
        <a:bodyPr/>
        <a:lstStyle/>
        <a:p>
          <a:endParaRPr lang="en-US"/>
        </a:p>
      </dgm:t>
    </dgm:pt>
    <dgm:pt modelId="{5EE93202-F2CF-40F3-8471-5E0FDB4EC1AA}">
      <dgm:prSet/>
      <dgm:spPr/>
      <dgm:t>
        <a:bodyPr/>
        <a:lstStyle/>
        <a:p>
          <a:r>
            <a:rPr lang="fr-FR"/>
            <a:t>Comportent des protocoles de soins spécifiques et ont fait l’objet de travail en réseau il y a quelques années</a:t>
          </a:r>
          <a:endParaRPr lang="en-US"/>
        </a:p>
      </dgm:t>
    </dgm:pt>
    <dgm:pt modelId="{DF3226E7-B558-416F-8B33-F47B5E6B4879}" type="parTrans" cxnId="{F1BAA65F-9DB8-44B1-A9C8-3215FA2374FD}">
      <dgm:prSet/>
      <dgm:spPr/>
      <dgm:t>
        <a:bodyPr/>
        <a:lstStyle/>
        <a:p>
          <a:endParaRPr lang="en-US"/>
        </a:p>
      </dgm:t>
    </dgm:pt>
    <dgm:pt modelId="{EF547174-8ABC-4DE0-BF6B-89FE8D46B6C4}" type="sibTrans" cxnId="{F1BAA65F-9DB8-44B1-A9C8-3215FA2374FD}">
      <dgm:prSet/>
      <dgm:spPr/>
      <dgm:t>
        <a:bodyPr/>
        <a:lstStyle/>
        <a:p>
          <a:endParaRPr lang="en-US"/>
        </a:p>
      </dgm:t>
    </dgm:pt>
    <dgm:pt modelId="{F0E68EEB-F0E0-44E3-A5BC-AE4891D9B29F}">
      <dgm:prSet/>
      <dgm:spPr/>
      <dgm:t>
        <a:bodyPr/>
        <a:lstStyle/>
        <a:p>
          <a:r>
            <a:rPr lang="fr-FR" dirty="0"/>
            <a:t>Cancérologie, périnatalité, </a:t>
          </a:r>
          <a:r>
            <a:rPr lang="fr-FR" dirty="0" err="1"/>
            <a:t>cardioprévention</a:t>
          </a:r>
          <a:r>
            <a:rPr lang="fr-FR" dirty="0"/>
            <a:t>, diabète, insuffisance cardiaque, maladies neuro dégénératives, réhabilitation à l’effort, soins palliatifs…..</a:t>
          </a:r>
          <a:endParaRPr lang="en-US" dirty="0"/>
        </a:p>
      </dgm:t>
    </dgm:pt>
    <dgm:pt modelId="{89043E65-5266-4335-9F5B-C46A4509B93B}" type="parTrans" cxnId="{8DF68969-7589-4F9B-B9E1-CD6167A33D9D}">
      <dgm:prSet/>
      <dgm:spPr/>
      <dgm:t>
        <a:bodyPr/>
        <a:lstStyle/>
        <a:p>
          <a:endParaRPr lang="en-US"/>
        </a:p>
      </dgm:t>
    </dgm:pt>
    <dgm:pt modelId="{07AA56E6-935E-4DA8-93A6-0CC0FA57C3AC}" type="sibTrans" cxnId="{8DF68969-7589-4F9B-B9E1-CD6167A33D9D}">
      <dgm:prSet/>
      <dgm:spPr/>
      <dgm:t>
        <a:bodyPr/>
        <a:lstStyle/>
        <a:p>
          <a:endParaRPr lang="en-US"/>
        </a:p>
      </dgm:t>
    </dgm:pt>
    <dgm:pt modelId="{C5CC9C63-7219-4F81-BE0E-0320CE02DBCD}" type="pres">
      <dgm:prSet presAssocID="{405C473C-A140-4E86-9901-F6056BF93391}" presName="linear" presStyleCnt="0">
        <dgm:presLayoutVars>
          <dgm:animLvl val="lvl"/>
          <dgm:resizeHandles val="exact"/>
        </dgm:presLayoutVars>
      </dgm:prSet>
      <dgm:spPr/>
    </dgm:pt>
    <dgm:pt modelId="{9F2960CE-E440-494D-B19C-5F4D9BEB805E}" type="pres">
      <dgm:prSet presAssocID="{191044A0-935E-41D8-AF84-2A805C33B83D}" presName="parentText" presStyleLbl="node1" presStyleIdx="0" presStyleCnt="2">
        <dgm:presLayoutVars>
          <dgm:chMax val="0"/>
          <dgm:bulletEnabled val="1"/>
        </dgm:presLayoutVars>
      </dgm:prSet>
      <dgm:spPr/>
    </dgm:pt>
    <dgm:pt modelId="{59C98515-4A2F-4BC1-A216-1D5A4387EF47}" type="pres">
      <dgm:prSet presAssocID="{191044A0-935E-41D8-AF84-2A805C33B83D}" presName="childText" presStyleLbl="revTx" presStyleIdx="0" presStyleCnt="2">
        <dgm:presLayoutVars>
          <dgm:bulletEnabled val="1"/>
        </dgm:presLayoutVars>
      </dgm:prSet>
      <dgm:spPr/>
    </dgm:pt>
    <dgm:pt modelId="{C9F11348-0DF7-4621-A5CD-6AD1F42EE8FF}" type="pres">
      <dgm:prSet presAssocID="{E641D9C7-8059-4FCC-9572-3F520B4412AC}" presName="parentText" presStyleLbl="node1" presStyleIdx="1" presStyleCnt="2">
        <dgm:presLayoutVars>
          <dgm:chMax val="0"/>
          <dgm:bulletEnabled val="1"/>
        </dgm:presLayoutVars>
      </dgm:prSet>
      <dgm:spPr/>
    </dgm:pt>
    <dgm:pt modelId="{E9437BFE-F99B-4509-AB55-69ECE1985E78}" type="pres">
      <dgm:prSet presAssocID="{E641D9C7-8059-4FCC-9572-3F520B4412AC}" presName="childText" presStyleLbl="revTx" presStyleIdx="1" presStyleCnt="2">
        <dgm:presLayoutVars>
          <dgm:bulletEnabled val="1"/>
        </dgm:presLayoutVars>
      </dgm:prSet>
      <dgm:spPr/>
    </dgm:pt>
  </dgm:ptLst>
  <dgm:cxnLst>
    <dgm:cxn modelId="{F759800E-D348-4D6E-A396-06D4C2ADE328}" srcId="{405C473C-A140-4E86-9901-F6056BF93391}" destId="{191044A0-935E-41D8-AF84-2A805C33B83D}" srcOrd="0" destOrd="0" parTransId="{79D2C79A-D448-46A5-932D-3031E666A02C}" sibTransId="{915ED66E-D1CB-4520-B17F-2C2FD779E17E}"/>
    <dgm:cxn modelId="{37FDC71E-08D2-48D4-AB3B-5E335C3CF39C}" srcId="{191044A0-935E-41D8-AF84-2A805C33B83D}" destId="{F623C756-8525-4D10-B999-E51ED688F347}" srcOrd="3" destOrd="0" parTransId="{BCA3BC8A-7D79-4F30-B78D-86F053031B9B}" sibTransId="{50DA4124-10B9-46AA-A0EA-17572282F56F}"/>
    <dgm:cxn modelId="{F1BAA65F-9DB8-44B1-A9C8-3215FA2374FD}" srcId="{E641D9C7-8059-4FCC-9572-3F520B4412AC}" destId="{5EE93202-F2CF-40F3-8471-5E0FDB4EC1AA}" srcOrd="0" destOrd="0" parTransId="{DF3226E7-B558-416F-8B33-F47B5E6B4879}" sibTransId="{EF547174-8ABC-4DE0-BF6B-89FE8D46B6C4}"/>
    <dgm:cxn modelId="{00CA5B48-347A-44E1-99AB-C0C784967584}" type="presOf" srcId="{EDB5F46C-2CD0-435B-8DF1-2EA78D749506}" destId="{59C98515-4A2F-4BC1-A216-1D5A4387EF47}" srcOrd="0" destOrd="1" presId="urn:microsoft.com/office/officeart/2005/8/layout/vList2"/>
    <dgm:cxn modelId="{09A5D148-9BE1-4EF5-836A-9E35FD5EEC97}" type="presOf" srcId="{F0E68EEB-F0E0-44E3-A5BC-AE4891D9B29F}" destId="{E9437BFE-F99B-4509-AB55-69ECE1985E78}" srcOrd="0" destOrd="1" presId="urn:microsoft.com/office/officeart/2005/8/layout/vList2"/>
    <dgm:cxn modelId="{8DF68969-7589-4F9B-B9E1-CD6167A33D9D}" srcId="{E641D9C7-8059-4FCC-9572-3F520B4412AC}" destId="{F0E68EEB-F0E0-44E3-A5BC-AE4891D9B29F}" srcOrd="1" destOrd="0" parTransId="{89043E65-5266-4335-9F5B-C46A4509B93B}" sibTransId="{07AA56E6-935E-4DA8-93A6-0CC0FA57C3AC}"/>
    <dgm:cxn modelId="{6EB8FB7B-B858-4FF8-98BB-30692A170B73}" srcId="{405C473C-A140-4E86-9901-F6056BF93391}" destId="{E641D9C7-8059-4FCC-9572-3F520B4412AC}" srcOrd="1" destOrd="0" parTransId="{943827A8-BA04-4811-A695-7DC4766C7BC5}" sibTransId="{83FD17F2-4D79-476F-A6CB-962F9BAF2DF2}"/>
    <dgm:cxn modelId="{95AB398B-B7A9-400F-BE13-3D2B3EB65673}" srcId="{191044A0-935E-41D8-AF84-2A805C33B83D}" destId="{EDB5F46C-2CD0-435B-8DF1-2EA78D749506}" srcOrd="1" destOrd="0" parTransId="{2F850F2F-1685-47F3-8298-56F25C675A02}" sibTransId="{60337794-A52F-41DC-B634-F798E5FAE25B}"/>
    <dgm:cxn modelId="{9B15BF8D-F1D8-4AEB-8331-935847E70D7F}" type="presOf" srcId="{F623C756-8525-4D10-B999-E51ED688F347}" destId="{59C98515-4A2F-4BC1-A216-1D5A4387EF47}" srcOrd="0" destOrd="3" presId="urn:microsoft.com/office/officeart/2005/8/layout/vList2"/>
    <dgm:cxn modelId="{AAAFCB92-676A-4DD8-85C7-477F1BE92004}" type="presOf" srcId="{EE5FEB1E-AA11-4381-8094-B1554BC405D3}" destId="{59C98515-4A2F-4BC1-A216-1D5A4387EF47}" srcOrd="0" destOrd="2" presId="urn:microsoft.com/office/officeart/2005/8/layout/vList2"/>
    <dgm:cxn modelId="{7CDFD294-0AAE-40C9-B3F4-8165BA66D5EF}" type="presOf" srcId="{191044A0-935E-41D8-AF84-2A805C33B83D}" destId="{9F2960CE-E440-494D-B19C-5F4D9BEB805E}" srcOrd="0" destOrd="0" presId="urn:microsoft.com/office/officeart/2005/8/layout/vList2"/>
    <dgm:cxn modelId="{02B30498-B232-4323-902B-EA8341994216}" srcId="{191044A0-935E-41D8-AF84-2A805C33B83D}" destId="{36195E21-67BA-4369-A180-7A9307B5557D}" srcOrd="0" destOrd="0" parTransId="{6795F457-445F-4EA2-9BBA-C2EF36E854F7}" sibTransId="{96E1719E-5F08-4E58-A226-A9525C714874}"/>
    <dgm:cxn modelId="{598B70A6-2F17-47DC-B9BB-DD5D0BC69E79}" type="presOf" srcId="{405C473C-A140-4E86-9901-F6056BF93391}" destId="{C5CC9C63-7219-4F81-BE0E-0320CE02DBCD}" srcOrd="0" destOrd="0" presId="urn:microsoft.com/office/officeart/2005/8/layout/vList2"/>
    <dgm:cxn modelId="{794693B4-A9BD-4532-9CC7-9350F3140BE9}" type="presOf" srcId="{E641D9C7-8059-4FCC-9572-3F520B4412AC}" destId="{C9F11348-0DF7-4621-A5CD-6AD1F42EE8FF}" srcOrd="0" destOrd="0" presId="urn:microsoft.com/office/officeart/2005/8/layout/vList2"/>
    <dgm:cxn modelId="{C6D77BD3-64F8-4E5A-AED3-EBD49E1ABE1A}" type="presOf" srcId="{5EE93202-F2CF-40F3-8471-5E0FDB4EC1AA}" destId="{E9437BFE-F99B-4509-AB55-69ECE1985E78}" srcOrd="0" destOrd="0" presId="urn:microsoft.com/office/officeart/2005/8/layout/vList2"/>
    <dgm:cxn modelId="{525544E7-D593-48D5-92F1-458CA2F5249C}" srcId="{191044A0-935E-41D8-AF84-2A805C33B83D}" destId="{EE5FEB1E-AA11-4381-8094-B1554BC405D3}" srcOrd="2" destOrd="0" parTransId="{9299329D-CA6F-466D-B5C0-C2F36DDEFA6D}" sibTransId="{7B11D2E6-5520-42A5-9F57-9D488A110F04}"/>
    <dgm:cxn modelId="{BCA475FB-9EF2-4216-8D14-1ED8456A2D30}" type="presOf" srcId="{36195E21-67BA-4369-A180-7A9307B5557D}" destId="{59C98515-4A2F-4BC1-A216-1D5A4387EF47}" srcOrd="0" destOrd="0" presId="urn:microsoft.com/office/officeart/2005/8/layout/vList2"/>
    <dgm:cxn modelId="{58E79328-6085-4C3C-9B6E-D00CC843525B}" type="presParOf" srcId="{C5CC9C63-7219-4F81-BE0E-0320CE02DBCD}" destId="{9F2960CE-E440-494D-B19C-5F4D9BEB805E}" srcOrd="0" destOrd="0" presId="urn:microsoft.com/office/officeart/2005/8/layout/vList2"/>
    <dgm:cxn modelId="{4AE64A72-0D26-49C9-97DA-26F16350E667}" type="presParOf" srcId="{C5CC9C63-7219-4F81-BE0E-0320CE02DBCD}" destId="{59C98515-4A2F-4BC1-A216-1D5A4387EF47}" srcOrd="1" destOrd="0" presId="urn:microsoft.com/office/officeart/2005/8/layout/vList2"/>
    <dgm:cxn modelId="{E2C0F036-6FCB-4A89-AC10-A7FB7BFCC008}" type="presParOf" srcId="{C5CC9C63-7219-4F81-BE0E-0320CE02DBCD}" destId="{C9F11348-0DF7-4621-A5CD-6AD1F42EE8FF}" srcOrd="2" destOrd="0" presId="urn:microsoft.com/office/officeart/2005/8/layout/vList2"/>
    <dgm:cxn modelId="{309D5BCC-C7F8-472D-B267-6E08648F97A8}" type="presParOf" srcId="{C5CC9C63-7219-4F81-BE0E-0320CE02DBCD}" destId="{E9437BFE-F99B-4509-AB55-69ECE1985E7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9E973D-780C-42A1-B792-E04CC7AE6A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210F62-CCFC-418E-B11A-5AFC6CB892BB}">
      <dgm:prSet/>
      <dgm:spPr/>
      <dgm:t>
        <a:bodyPr/>
        <a:lstStyle/>
        <a:p>
          <a:r>
            <a:rPr lang="fr-FR"/>
            <a:t>Un dossier patient partagé entre les différents acteurs </a:t>
          </a:r>
          <a:endParaRPr lang="en-US"/>
        </a:p>
      </dgm:t>
    </dgm:pt>
    <dgm:pt modelId="{91EA5E62-1A4D-498E-A38C-51FE8A00EE43}" type="parTrans" cxnId="{C954AA3C-9B45-43D8-9968-F9B4C0004268}">
      <dgm:prSet/>
      <dgm:spPr/>
      <dgm:t>
        <a:bodyPr/>
        <a:lstStyle/>
        <a:p>
          <a:endParaRPr lang="en-US"/>
        </a:p>
      </dgm:t>
    </dgm:pt>
    <dgm:pt modelId="{5743342B-2171-4F39-BA53-505AEA8D1827}" type="sibTrans" cxnId="{C954AA3C-9B45-43D8-9968-F9B4C0004268}">
      <dgm:prSet/>
      <dgm:spPr/>
      <dgm:t>
        <a:bodyPr/>
        <a:lstStyle/>
        <a:p>
          <a:endParaRPr lang="en-US"/>
        </a:p>
      </dgm:t>
    </dgm:pt>
    <dgm:pt modelId="{BA594306-D1C9-4812-8722-D3F98582AB0C}">
      <dgm:prSet/>
      <dgm:spPr/>
      <dgm:t>
        <a:bodyPr/>
        <a:lstStyle/>
        <a:p>
          <a:r>
            <a:rPr lang="fr-FR"/>
            <a:t>non pas un dossier de contenu documentaire comme le DMP mais </a:t>
          </a:r>
          <a:endParaRPr lang="en-US"/>
        </a:p>
      </dgm:t>
    </dgm:pt>
    <dgm:pt modelId="{BE63000E-B215-4748-802D-D75CF06A4DFF}" type="parTrans" cxnId="{A5526BA4-AC87-4333-9A08-55639C9F7850}">
      <dgm:prSet/>
      <dgm:spPr/>
      <dgm:t>
        <a:bodyPr/>
        <a:lstStyle/>
        <a:p>
          <a:endParaRPr lang="en-US"/>
        </a:p>
      </dgm:t>
    </dgm:pt>
    <dgm:pt modelId="{9EA375D5-C984-4A7C-8099-4B76048522B4}" type="sibTrans" cxnId="{A5526BA4-AC87-4333-9A08-55639C9F7850}">
      <dgm:prSet/>
      <dgm:spPr/>
      <dgm:t>
        <a:bodyPr/>
        <a:lstStyle/>
        <a:p>
          <a:endParaRPr lang="en-US"/>
        </a:p>
      </dgm:t>
    </dgm:pt>
    <dgm:pt modelId="{6DBD4C57-1F38-4453-942C-5D491EDDEAAE}">
      <dgm:prSet/>
      <dgm:spPr/>
      <dgm:t>
        <a:bodyPr/>
        <a:lstStyle/>
        <a:p>
          <a:r>
            <a:rPr lang="fr-FR"/>
            <a:t>un dossier de travail collaboratif donc </a:t>
          </a:r>
          <a:r>
            <a:rPr lang="fr-FR" b="1"/>
            <a:t>un chat</a:t>
          </a:r>
          <a:endParaRPr lang="en-US"/>
        </a:p>
      </dgm:t>
    </dgm:pt>
    <dgm:pt modelId="{D406FD1D-2C87-482C-A44F-B1AB0E5CD301}" type="parTrans" cxnId="{B5136197-5691-44A2-B25F-DA119FE5BFC3}">
      <dgm:prSet/>
      <dgm:spPr/>
      <dgm:t>
        <a:bodyPr/>
        <a:lstStyle/>
        <a:p>
          <a:endParaRPr lang="en-US"/>
        </a:p>
      </dgm:t>
    </dgm:pt>
    <dgm:pt modelId="{E603FA34-9879-44FF-9A7C-2EFFECC38875}" type="sibTrans" cxnId="{B5136197-5691-44A2-B25F-DA119FE5BFC3}">
      <dgm:prSet/>
      <dgm:spPr/>
      <dgm:t>
        <a:bodyPr/>
        <a:lstStyle/>
        <a:p>
          <a:endParaRPr lang="en-US"/>
        </a:p>
      </dgm:t>
    </dgm:pt>
    <dgm:pt modelId="{42D9C97A-3EBD-4725-A4A5-175C2F66ACA1}">
      <dgm:prSet/>
      <dgm:spPr/>
      <dgm:t>
        <a:bodyPr/>
        <a:lstStyle/>
        <a:p>
          <a:r>
            <a:rPr lang="fr-FR"/>
            <a:t>évidemment</a:t>
          </a:r>
          <a:r>
            <a:rPr lang="fr-FR" b="1"/>
            <a:t> sécurisé </a:t>
          </a:r>
          <a:endParaRPr lang="en-US"/>
        </a:p>
      </dgm:t>
    </dgm:pt>
    <dgm:pt modelId="{047FC9B5-A407-4546-A987-0526CDBA41D5}" type="parTrans" cxnId="{5CC53AEB-B1C0-4E1D-84E4-607F275B9497}">
      <dgm:prSet/>
      <dgm:spPr/>
      <dgm:t>
        <a:bodyPr/>
        <a:lstStyle/>
        <a:p>
          <a:endParaRPr lang="en-US"/>
        </a:p>
      </dgm:t>
    </dgm:pt>
    <dgm:pt modelId="{2378C230-5BFA-4EBA-B4F3-378A521087F5}" type="sibTrans" cxnId="{5CC53AEB-B1C0-4E1D-84E4-607F275B9497}">
      <dgm:prSet/>
      <dgm:spPr/>
      <dgm:t>
        <a:bodyPr/>
        <a:lstStyle/>
        <a:p>
          <a:endParaRPr lang="en-US"/>
        </a:p>
      </dgm:t>
    </dgm:pt>
    <dgm:pt modelId="{6F806055-8471-4D15-A09B-CEDC20C6A138}">
      <dgm:prSet/>
      <dgm:spPr/>
      <dgm:t>
        <a:bodyPr/>
        <a:lstStyle/>
        <a:p>
          <a:r>
            <a:rPr lang="fr-FR"/>
            <a:t>Accès sécurisé à l’outil  (Id MP OTP CPS e CPS)</a:t>
          </a:r>
          <a:endParaRPr lang="en-US"/>
        </a:p>
      </dgm:t>
    </dgm:pt>
    <dgm:pt modelId="{72052B23-688E-424E-A159-47D5754B7EB2}" type="parTrans" cxnId="{7CADAC1E-C943-420F-A6FB-03CCD1D86AB7}">
      <dgm:prSet/>
      <dgm:spPr/>
      <dgm:t>
        <a:bodyPr/>
        <a:lstStyle/>
        <a:p>
          <a:endParaRPr lang="en-US"/>
        </a:p>
      </dgm:t>
    </dgm:pt>
    <dgm:pt modelId="{E6F49B52-7BC5-4563-A011-9E5C58342D77}" type="sibTrans" cxnId="{7CADAC1E-C943-420F-A6FB-03CCD1D86AB7}">
      <dgm:prSet/>
      <dgm:spPr/>
      <dgm:t>
        <a:bodyPr/>
        <a:lstStyle/>
        <a:p>
          <a:endParaRPr lang="en-US"/>
        </a:p>
      </dgm:t>
    </dgm:pt>
    <dgm:pt modelId="{B6BC4C6A-EDE7-4595-9F9D-7F2865E6C753}">
      <dgm:prSet/>
      <dgm:spPr/>
      <dgm:t>
        <a:bodyPr/>
        <a:lstStyle/>
        <a:p>
          <a:r>
            <a:rPr lang="fr-FR" dirty="0"/>
            <a:t>Stockage sécurisé des conversations des PS:  serveur agréés HDS – sauvegardes – accès 24h/24 – cryptage</a:t>
          </a:r>
          <a:endParaRPr lang="en-US" dirty="0"/>
        </a:p>
      </dgm:t>
    </dgm:pt>
    <dgm:pt modelId="{1D745D01-E5B6-4D54-BE3D-C1E09D9CA280}" type="parTrans" cxnId="{680CC0DD-B8C6-4468-895A-858546F85034}">
      <dgm:prSet/>
      <dgm:spPr/>
      <dgm:t>
        <a:bodyPr/>
        <a:lstStyle/>
        <a:p>
          <a:endParaRPr lang="en-US"/>
        </a:p>
      </dgm:t>
    </dgm:pt>
    <dgm:pt modelId="{024A2F2E-06D7-413D-AB61-A10EEEB0D8A0}" type="sibTrans" cxnId="{680CC0DD-B8C6-4468-895A-858546F85034}">
      <dgm:prSet/>
      <dgm:spPr/>
      <dgm:t>
        <a:bodyPr/>
        <a:lstStyle/>
        <a:p>
          <a:endParaRPr lang="en-US"/>
        </a:p>
      </dgm:t>
    </dgm:pt>
    <dgm:pt modelId="{65F4EE6A-0761-442B-B2CB-5E5909D8E2A0}">
      <dgm:prSet/>
      <dgm:spPr/>
      <dgm:t>
        <a:bodyPr/>
        <a:lstStyle/>
        <a:p>
          <a:r>
            <a:rPr lang="fr-FR" dirty="0"/>
            <a:t>La possibilité d’une </a:t>
          </a:r>
          <a:r>
            <a:rPr lang="fr-FR" dirty="0" err="1"/>
            <a:t>visio</a:t>
          </a:r>
          <a:r>
            <a:rPr lang="fr-FR" dirty="0"/>
            <a:t> à tout moment pour faire une TLC ou une T expertise</a:t>
          </a:r>
          <a:endParaRPr lang="en-US" dirty="0"/>
        </a:p>
      </dgm:t>
    </dgm:pt>
    <dgm:pt modelId="{2BDF5EB0-F092-42C3-B375-D3E5955604AE}" type="parTrans" cxnId="{B1DBBE6E-093B-4DE5-BA81-CE5CB0C8D7BC}">
      <dgm:prSet/>
      <dgm:spPr/>
      <dgm:t>
        <a:bodyPr/>
        <a:lstStyle/>
        <a:p>
          <a:endParaRPr lang="en-US"/>
        </a:p>
      </dgm:t>
    </dgm:pt>
    <dgm:pt modelId="{DFDEB613-EDA9-4007-91D5-9C0AB1B87132}" type="sibTrans" cxnId="{B1DBBE6E-093B-4DE5-BA81-CE5CB0C8D7BC}">
      <dgm:prSet/>
      <dgm:spPr/>
      <dgm:t>
        <a:bodyPr/>
        <a:lstStyle/>
        <a:p>
          <a:endParaRPr lang="en-US"/>
        </a:p>
      </dgm:t>
    </dgm:pt>
    <dgm:pt modelId="{B266920B-9293-4C31-A7A9-F9BFEF50B0DA}">
      <dgm:prSet/>
      <dgm:spPr/>
      <dgm:t>
        <a:bodyPr/>
        <a:lstStyle/>
        <a:p>
          <a:r>
            <a:rPr lang="fr-FR"/>
            <a:t>Une interopérabilité DMP pour accéder au dossier documentaire en cas de besoin</a:t>
          </a:r>
          <a:endParaRPr lang="en-US"/>
        </a:p>
      </dgm:t>
    </dgm:pt>
    <dgm:pt modelId="{DF719D94-5260-4DF2-88DC-E613E382910C}" type="parTrans" cxnId="{CBED3DA6-5C59-4E8F-8087-7ED929817786}">
      <dgm:prSet/>
      <dgm:spPr/>
      <dgm:t>
        <a:bodyPr/>
        <a:lstStyle/>
        <a:p>
          <a:endParaRPr lang="en-US"/>
        </a:p>
      </dgm:t>
    </dgm:pt>
    <dgm:pt modelId="{0FC1969D-2504-49A9-9EA2-8DBF0799C400}" type="sibTrans" cxnId="{CBED3DA6-5C59-4E8F-8087-7ED929817786}">
      <dgm:prSet/>
      <dgm:spPr/>
      <dgm:t>
        <a:bodyPr/>
        <a:lstStyle/>
        <a:p>
          <a:endParaRPr lang="en-US"/>
        </a:p>
      </dgm:t>
    </dgm:pt>
    <dgm:pt modelId="{67241505-E298-4740-8B24-3DA11CED3C92}">
      <dgm:prSet/>
      <dgm:spPr/>
      <dgm:t>
        <a:bodyPr/>
        <a:lstStyle/>
        <a:p>
          <a:r>
            <a:rPr lang="fr-FR"/>
            <a:t>Un accès aux questionnaires des parcours spécifiques pouvant concerner le patient</a:t>
          </a:r>
          <a:endParaRPr lang="en-US"/>
        </a:p>
      </dgm:t>
    </dgm:pt>
    <dgm:pt modelId="{FCD3CAB4-10BB-4C92-BC90-C2370C5FDA5F}" type="parTrans" cxnId="{5E8217AE-81DB-4403-86D0-7E3D75000788}">
      <dgm:prSet/>
      <dgm:spPr/>
      <dgm:t>
        <a:bodyPr/>
        <a:lstStyle/>
        <a:p>
          <a:endParaRPr lang="en-US"/>
        </a:p>
      </dgm:t>
    </dgm:pt>
    <dgm:pt modelId="{6DA8FDBF-083A-4E93-89DA-71D13FE613AC}" type="sibTrans" cxnId="{5E8217AE-81DB-4403-86D0-7E3D75000788}">
      <dgm:prSet/>
      <dgm:spPr/>
      <dgm:t>
        <a:bodyPr/>
        <a:lstStyle/>
        <a:p>
          <a:endParaRPr lang="en-US"/>
        </a:p>
      </dgm:t>
    </dgm:pt>
    <dgm:pt modelId="{509A8A2F-6927-4857-AE4A-F397569B62AC}">
      <dgm:prSet/>
      <dgm:spPr/>
      <dgm:t>
        <a:bodyPr/>
        <a:lstStyle/>
        <a:p>
          <a:r>
            <a:rPr lang="fr-FR"/>
            <a:t>La possibilité en dehors d’un dossier patient de créer un dossier de collaboration interpro territorial ESP ou CPTS</a:t>
          </a:r>
          <a:endParaRPr lang="en-US"/>
        </a:p>
      </dgm:t>
    </dgm:pt>
    <dgm:pt modelId="{A5B56AFB-5D90-4577-9783-4DBA0AD16B6B}" type="parTrans" cxnId="{E977369F-A140-4D12-8994-DFAE92D8F4C5}">
      <dgm:prSet/>
      <dgm:spPr/>
      <dgm:t>
        <a:bodyPr/>
        <a:lstStyle/>
        <a:p>
          <a:endParaRPr lang="en-US"/>
        </a:p>
      </dgm:t>
    </dgm:pt>
    <dgm:pt modelId="{142F5E15-70C2-4EDE-B393-F0F718EB722F}" type="sibTrans" cxnId="{E977369F-A140-4D12-8994-DFAE92D8F4C5}">
      <dgm:prSet/>
      <dgm:spPr/>
      <dgm:t>
        <a:bodyPr/>
        <a:lstStyle/>
        <a:p>
          <a:endParaRPr lang="en-US"/>
        </a:p>
      </dgm:t>
    </dgm:pt>
    <dgm:pt modelId="{9ED8DBEB-6149-4D6E-B094-C070D31F3C97}" type="pres">
      <dgm:prSet presAssocID="{EA9E973D-780C-42A1-B792-E04CC7AE6AD2}" presName="linear" presStyleCnt="0">
        <dgm:presLayoutVars>
          <dgm:animLvl val="lvl"/>
          <dgm:resizeHandles val="exact"/>
        </dgm:presLayoutVars>
      </dgm:prSet>
      <dgm:spPr/>
    </dgm:pt>
    <dgm:pt modelId="{B91C6527-1800-4A6A-84F5-55233E2EB228}" type="pres">
      <dgm:prSet presAssocID="{CB210F62-CCFC-418E-B11A-5AFC6CB892BB}" presName="parentText" presStyleLbl="node1" presStyleIdx="0" presStyleCnt="2">
        <dgm:presLayoutVars>
          <dgm:chMax val="0"/>
          <dgm:bulletEnabled val="1"/>
        </dgm:presLayoutVars>
      </dgm:prSet>
      <dgm:spPr/>
    </dgm:pt>
    <dgm:pt modelId="{C4CE91D4-5779-42F1-9723-38D833F6ADA9}" type="pres">
      <dgm:prSet presAssocID="{CB210F62-CCFC-418E-B11A-5AFC6CB892BB}" presName="childText" presStyleLbl="revTx" presStyleIdx="0" presStyleCnt="1">
        <dgm:presLayoutVars>
          <dgm:bulletEnabled val="1"/>
        </dgm:presLayoutVars>
      </dgm:prSet>
      <dgm:spPr/>
    </dgm:pt>
    <dgm:pt modelId="{A684F79D-5075-420B-9056-6A4C9BB713BC}" type="pres">
      <dgm:prSet presAssocID="{509A8A2F-6927-4857-AE4A-F397569B62AC}" presName="parentText" presStyleLbl="node1" presStyleIdx="1" presStyleCnt="2">
        <dgm:presLayoutVars>
          <dgm:chMax val="0"/>
          <dgm:bulletEnabled val="1"/>
        </dgm:presLayoutVars>
      </dgm:prSet>
      <dgm:spPr/>
    </dgm:pt>
  </dgm:ptLst>
  <dgm:cxnLst>
    <dgm:cxn modelId="{7CADAC1E-C943-420F-A6FB-03CCD1D86AB7}" srcId="{42D9C97A-3EBD-4725-A4A5-175C2F66ACA1}" destId="{6F806055-8471-4D15-A09B-CEDC20C6A138}" srcOrd="0" destOrd="0" parTransId="{72052B23-688E-424E-A159-47D5754B7EB2}" sibTransId="{E6F49B52-7BC5-4563-A011-9E5C58342D77}"/>
    <dgm:cxn modelId="{C954AA3C-9B45-43D8-9968-F9B4C0004268}" srcId="{EA9E973D-780C-42A1-B792-E04CC7AE6AD2}" destId="{CB210F62-CCFC-418E-B11A-5AFC6CB892BB}" srcOrd="0" destOrd="0" parTransId="{91EA5E62-1A4D-498E-A38C-51FE8A00EE43}" sibTransId="{5743342B-2171-4F39-BA53-505AEA8D1827}"/>
    <dgm:cxn modelId="{BE6BE53E-E488-486B-B7FA-B1688ACB22A2}" type="presOf" srcId="{CB210F62-CCFC-418E-B11A-5AFC6CB892BB}" destId="{B91C6527-1800-4A6A-84F5-55233E2EB228}" srcOrd="0" destOrd="0" presId="urn:microsoft.com/office/officeart/2005/8/layout/vList2"/>
    <dgm:cxn modelId="{B1DBBE6E-093B-4DE5-BA81-CE5CB0C8D7BC}" srcId="{CB210F62-CCFC-418E-B11A-5AFC6CB892BB}" destId="{65F4EE6A-0761-442B-B2CB-5E5909D8E2A0}" srcOrd="3" destOrd="0" parTransId="{2BDF5EB0-F092-42C3-B375-D3E5955604AE}" sibTransId="{DFDEB613-EDA9-4007-91D5-9C0AB1B87132}"/>
    <dgm:cxn modelId="{13CD1C70-985F-40FE-AF22-788F1C9595F8}" type="presOf" srcId="{EA9E973D-780C-42A1-B792-E04CC7AE6AD2}" destId="{9ED8DBEB-6149-4D6E-B094-C070D31F3C97}" srcOrd="0" destOrd="0" presId="urn:microsoft.com/office/officeart/2005/8/layout/vList2"/>
    <dgm:cxn modelId="{7DE87C73-B5C5-42B7-A995-456C896EAD79}" type="presOf" srcId="{6F806055-8471-4D15-A09B-CEDC20C6A138}" destId="{C4CE91D4-5779-42F1-9723-38D833F6ADA9}" srcOrd="0" destOrd="3" presId="urn:microsoft.com/office/officeart/2005/8/layout/vList2"/>
    <dgm:cxn modelId="{076AAF7E-DB2B-4025-946D-54E80870E6E7}" type="presOf" srcId="{BA594306-D1C9-4812-8722-D3F98582AB0C}" destId="{C4CE91D4-5779-42F1-9723-38D833F6ADA9}" srcOrd="0" destOrd="0" presId="urn:microsoft.com/office/officeart/2005/8/layout/vList2"/>
    <dgm:cxn modelId="{5CB27F80-5F2B-42D5-9BF1-0AEE8B364285}" type="presOf" srcId="{B266920B-9293-4C31-A7A9-F9BFEF50B0DA}" destId="{C4CE91D4-5779-42F1-9723-38D833F6ADA9}" srcOrd="0" destOrd="6" presId="urn:microsoft.com/office/officeart/2005/8/layout/vList2"/>
    <dgm:cxn modelId="{A028CC81-CF2A-436B-B5BF-678A0A807C71}" type="presOf" srcId="{67241505-E298-4740-8B24-3DA11CED3C92}" destId="{C4CE91D4-5779-42F1-9723-38D833F6ADA9}" srcOrd="0" destOrd="7" presId="urn:microsoft.com/office/officeart/2005/8/layout/vList2"/>
    <dgm:cxn modelId="{8D800E88-3D6E-47E2-B016-AF9E96BFBA5C}" type="presOf" srcId="{42D9C97A-3EBD-4725-A4A5-175C2F66ACA1}" destId="{C4CE91D4-5779-42F1-9723-38D833F6ADA9}" srcOrd="0" destOrd="2" presId="urn:microsoft.com/office/officeart/2005/8/layout/vList2"/>
    <dgm:cxn modelId="{8680BA94-D3AC-4EF4-A736-6C333E77882E}" type="presOf" srcId="{509A8A2F-6927-4857-AE4A-F397569B62AC}" destId="{A684F79D-5075-420B-9056-6A4C9BB713BC}" srcOrd="0" destOrd="0" presId="urn:microsoft.com/office/officeart/2005/8/layout/vList2"/>
    <dgm:cxn modelId="{B5136197-5691-44A2-B25F-DA119FE5BFC3}" srcId="{CB210F62-CCFC-418E-B11A-5AFC6CB892BB}" destId="{6DBD4C57-1F38-4453-942C-5D491EDDEAAE}" srcOrd="1" destOrd="0" parTransId="{D406FD1D-2C87-482C-A44F-B1AB0E5CD301}" sibTransId="{E603FA34-9879-44FF-9A7C-2EFFECC38875}"/>
    <dgm:cxn modelId="{E977369F-A140-4D12-8994-DFAE92D8F4C5}" srcId="{EA9E973D-780C-42A1-B792-E04CC7AE6AD2}" destId="{509A8A2F-6927-4857-AE4A-F397569B62AC}" srcOrd="1" destOrd="0" parTransId="{A5B56AFB-5D90-4577-9783-4DBA0AD16B6B}" sibTransId="{142F5E15-70C2-4EDE-B393-F0F718EB722F}"/>
    <dgm:cxn modelId="{A5526BA4-AC87-4333-9A08-55639C9F7850}" srcId="{CB210F62-CCFC-418E-B11A-5AFC6CB892BB}" destId="{BA594306-D1C9-4812-8722-D3F98582AB0C}" srcOrd="0" destOrd="0" parTransId="{BE63000E-B215-4748-802D-D75CF06A4DFF}" sibTransId="{9EA375D5-C984-4A7C-8099-4B76048522B4}"/>
    <dgm:cxn modelId="{CBED3DA6-5C59-4E8F-8087-7ED929817786}" srcId="{CB210F62-CCFC-418E-B11A-5AFC6CB892BB}" destId="{B266920B-9293-4C31-A7A9-F9BFEF50B0DA}" srcOrd="4" destOrd="0" parTransId="{DF719D94-5260-4DF2-88DC-E613E382910C}" sibTransId="{0FC1969D-2504-49A9-9EA2-8DBF0799C400}"/>
    <dgm:cxn modelId="{CEE0EDA6-879E-427F-846C-D3E971777AAF}" type="presOf" srcId="{B6BC4C6A-EDE7-4595-9F9D-7F2865E6C753}" destId="{C4CE91D4-5779-42F1-9723-38D833F6ADA9}" srcOrd="0" destOrd="4" presId="urn:microsoft.com/office/officeart/2005/8/layout/vList2"/>
    <dgm:cxn modelId="{193C46AB-CD8E-437B-8ACA-CAA6BA72141C}" type="presOf" srcId="{6DBD4C57-1F38-4453-942C-5D491EDDEAAE}" destId="{C4CE91D4-5779-42F1-9723-38D833F6ADA9}" srcOrd="0" destOrd="1" presId="urn:microsoft.com/office/officeart/2005/8/layout/vList2"/>
    <dgm:cxn modelId="{5E8217AE-81DB-4403-86D0-7E3D75000788}" srcId="{CB210F62-CCFC-418E-B11A-5AFC6CB892BB}" destId="{67241505-E298-4740-8B24-3DA11CED3C92}" srcOrd="5" destOrd="0" parTransId="{FCD3CAB4-10BB-4C92-BC90-C2370C5FDA5F}" sibTransId="{6DA8FDBF-083A-4E93-89DA-71D13FE613AC}"/>
    <dgm:cxn modelId="{BB062FB7-8881-4C8F-B52F-AA2FA1D5C878}" type="presOf" srcId="{65F4EE6A-0761-442B-B2CB-5E5909D8E2A0}" destId="{C4CE91D4-5779-42F1-9723-38D833F6ADA9}" srcOrd="0" destOrd="5" presId="urn:microsoft.com/office/officeart/2005/8/layout/vList2"/>
    <dgm:cxn modelId="{680CC0DD-B8C6-4468-895A-858546F85034}" srcId="{42D9C97A-3EBD-4725-A4A5-175C2F66ACA1}" destId="{B6BC4C6A-EDE7-4595-9F9D-7F2865E6C753}" srcOrd="1" destOrd="0" parTransId="{1D745D01-E5B6-4D54-BE3D-C1E09D9CA280}" sibTransId="{024A2F2E-06D7-413D-AB61-A10EEEB0D8A0}"/>
    <dgm:cxn modelId="{5CC53AEB-B1C0-4E1D-84E4-607F275B9497}" srcId="{CB210F62-CCFC-418E-B11A-5AFC6CB892BB}" destId="{42D9C97A-3EBD-4725-A4A5-175C2F66ACA1}" srcOrd="2" destOrd="0" parTransId="{047FC9B5-A407-4546-A987-0526CDBA41D5}" sibTransId="{2378C230-5BFA-4EBA-B4F3-378A521087F5}"/>
    <dgm:cxn modelId="{2483959D-8B9C-4C42-87AD-F7E8DDAC1431}" type="presParOf" srcId="{9ED8DBEB-6149-4D6E-B094-C070D31F3C97}" destId="{B91C6527-1800-4A6A-84F5-55233E2EB228}" srcOrd="0" destOrd="0" presId="urn:microsoft.com/office/officeart/2005/8/layout/vList2"/>
    <dgm:cxn modelId="{12CFB93F-0AB8-4F3D-B5CA-06D5E3BC18D7}" type="presParOf" srcId="{9ED8DBEB-6149-4D6E-B094-C070D31F3C97}" destId="{C4CE91D4-5779-42F1-9723-38D833F6ADA9}" srcOrd="1" destOrd="0" presId="urn:microsoft.com/office/officeart/2005/8/layout/vList2"/>
    <dgm:cxn modelId="{FE60C1D0-CAC3-4A47-9293-8DD5BCAA2787}" type="presParOf" srcId="{9ED8DBEB-6149-4D6E-B094-C070D31F3C97}" destId="{A684F79D-5075-420B-9056-6A4C9BB713B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0BB245-E235-483D-9DC0-3BC0E68DC3A5}"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653E7994-8D18-4F64-9970-4C9BD80A9F9B}">
      <dgm:prSet/>
      <dgm:spPr/>
      <dgm:t>
        <a:bodyPr/>
        <a:lstStyle/>
        <a:p>
          <a:r>
            <a:rPr lang="fr-FR" dirty="0"/>
            <a:t>Deux outils pour 2 modalités d’usage</a:t>
          </a:r>
          <a:endParaRPr lang="en-US" dirty="0"/>
        </a:p>
      </dgm:t>
    </dgm:pt>
    <dgm:pt modelId="{1F909B83-BF7B-4410-ACB0-4B0BC5E8C419}" type="parTrans" cxnId="{F32F0874-E03D-4E15-A843-763D25509B08}">
      <dgm:prSet/>
      <dgm:spPr/>
      <dgm:t>
        <a:bodyPr/>
        <a:lstStyle/>
        <a:p>
          <a:endParaRPr lang="en-US"/>
        </a:p>
      </dgm:t>
    </dgm:pt>
    <dgm:pt modelId="{84E3C0BB-5B4E-4EFA-BCD0-75F0F7A8B295}" type="sibTrans" cxnId="{F32F0874-E03D-4E15-A843-763D25509B08}">
      <dgm:prSet/>
      <dgm:spPr/>
      <dgm:t>
        <a:bodyPr/>
        <a:lstStyle/>
        <a:p>
          <a:endParaRPr lang="en-US"/>
        </a:p>
      </dgm:t>
    </dgm:pt>
    <dgm:pt modelId="{9883DEC6-77B9-49BE-BCA5-08BBC3300514}">
      <dgm:prSet/>
      <dgm:spPr/>
      <dgm:t>
        <a:bodyPr/>
        <a:lstStyle/>
        <a:p>
          <a:r>
            <a:rPr lang="fr-FR"/>
            <a:t>Une application mobile</a:t>
          </a:r>
          <a:endParaRPr lang="en-US"/>
        </a:p>
      </dgm:t>
    </dgm:pt>
    <dgm:pt modelId="{80EA44E6-6CF0-4921-8DF1-67FC67D0448C}" type="parTrans" cxnId="{A35A1B00-A2DF-437D-92D3-4B48E78AE713}">
      <dgm:prSet/>
      <dgm:spPr/>
      <dgm:t>
        <a:bodyPr/>
        <a:lstStyle/>
        <a:p>
          <a:endParaRPr lang="en-US"/>
        </a:p>
      </dgm:t>
    </dgm:pt>
    <dgm:pt modelId="{A56466E7-15A5-4395-B7C5-275C5F83EA3B}" type="sibTrans" cxnId="{A35A1B00-A2DF-437D-92D3-4B48E78AE713}">
      <dgm:prSet/>
      <dgm:spPr/>
      <dgm:t>
        <a:bodyPr/>
        <a:lstStyle/>
        <a:p>
          <a:endParaRPr lang="en-US"/>
        </a:p>
      </dgm:t>
    </dgm:pt>
    <dgm:pt modelId="{5843E201-4195-4302-BBE5-E25F36897885}">
      <dgm:prSet/>
      <dgm:spPr/>
      <dgm:t>
        <a:bodyPr/>
        <a:lstStyle/>
        <a:p>
          <a:r>
            <a:rPr lang="fr-FR"/>
            <a:t>Un outil sur ordinateur</a:t>
          </a:r>
          <a:endParaRPr lang="en-US"/>
        </a:p>
      </dgm:t>
    </dgm:pt>
    <dgm:pt modelId="{D1659BD5-0633-4BF5-9A56-31E92F9E4A18}" type="parTrans" cxnId="{406AF7DF-F6DD-4BC5-B2E4-1185AC16B462}">
      <dgm:prSet/>
      <dgm:spPr/>
      <dgm:t>
        <a:bodyPr/>
        <a:lstStyle/>
        <a:p>
          <a:endParaRPr lang="en-US"/>
        </a:p>
      </dgm:t>
    </dgm:pt>
    <dgm:pt modelId="{69C14781-A6CF-4C0E-8FDC-F30F574F808F}" type="sibTrans" cxnId="{406AF7DF-F6DD-4BC5-B2E4-1185AC16B462}">
      <dgm:prSet/>
      <dgm:spPr/>
      <dgm:t>
        <a:bodyPr/>
        <a:lstStyle/>
        <a:p>
          <a:endParaRPr lang="en-US"/>
        </a:p>
      </dgm:t>
    </dgm:pt>
    <dgm:pt modelId="{ADF89BED-3444-4ABF-A258-DB6F70EEF397}">
      <dgm:prSet/>
      <dgm:spPr/>
      <dgm:t>
        <a:bodyPr/>
        <a:lstStyle/>
        <a:p>
          <a:r>
            <a:rPr lang="fr-FR"/>
            <a:t>Dans l’immédiat accessible en ligne sur le site PULSY</a:t>
          </a:r>
          <a:endParaRPr lang="en-US"/>
        </a:p>
      </dgm:t>
    </dgm:pt>
    <dgm:pt modelId="{E9577F83-21B9-4D80-9D5D-C25C2C1FB478}" type="parTrans" cxnId="{036F1517-E87B-4239-B1C0-FB18BA1E8BAF}">
      <dgm:prSet/>
      <dgm:spPr/>
      <dgm:t>
        <a:bodyPr/>
        <a:lstStyle/>
        <a:p>
          <a:endParaRPr lang="en-US"/>
        </a:p>
      </dgm:t>
    </dgm:pt>
    <dgm:pt modelId="{FD071890-7E1E-4371-890F-2EEE5B4A5833}" type="sibTrans" cxnId="{036F1517-E87B-4239-B1C0-FB18BA1E8BAF}">
      <dgm:prSet/>
      <dgm:spPr/>
      <dgm:t>
        <a:bodyPr/>
        <a:lstStyle/>
        <a:p>
          <a:endParaRPr lang="en-US"/>
        </a:p>
      </dgm:t>
    </dgm:pt>
    <dgm:pt modelId="{F17B6872-F865-4126-8F3C-43B90EA5AEBC}">
      <dgm:prSet/>
      <dgm:spPr/>
      <dgm:t>
        <a:bodyPr/>
        <a:lstStyle/>
        <a:p>
          <a:r>
            <a:rPr lang="fr-FR" dirty="0"/>
            <a:t>À terme un outil logiciel à installer sur le bureau de l’ordinateur du PS</a:t>
          </a:r>
          <a:endParaRPr lang="en-US" dirty="0"/>
        </a:p>
      </dgm:t>
    </dgm:pt>
    <dgm:pt modelId="{720BF4DD-A8C3-4010-AA1C-ED4A714A0935}" type="parTrans" cxnId="{14C4C655-060A-45B7-906A-BFFCE7101639}">
      <dgm:prSet/>
      <dgm:spPr/>
      <dgm:t>
        <a:bodyPr/>
        <a:lstStyle/>
        <a:p>
          <a:endParaRPr lang="en-US"/>
        </a:p>
      </dgm:t>
    </dgm:pt>
    <dgm:pt modelId="{0ACEF01D-45EA-4C91-A2F1-DC3D4D78EC08}" type="sibTrans" cxnId="{14C4C655-060A-45B7-906A-BFFCE7101639}">
      <dgm:prSet/>
      <dgm:spPr/>
      <dgm:t>
        <a:bodyPr/>
        <a:lstStyle/>
        <a:p>
          <a:endParaRPr lang="en-US"/>
        </a:p>
      </dgm:t>
    </dgm:pt>
    <dgm:pt modelId="{EFCD52E2-EA4E-40F7-AFFA-EEA390DC65F8}">
      <dgm:prSet/>
      <dgm:spPr/>
      <dgm:t>
        <a:bodyPr/>
        <a:lstStyle/>
        <a:p>
          <a:r>
            <a:rPr lang="fr-FR"/>
            <a:t>Ce qui correspond aux deux usages des PS</a:t>
          </a:r>
          <a:endParaRPr lang="en-US"/>
        </a:p>
      </dgm:t>
    </dgm:pt>
    <dgm:pt modelId="{2BCAAD6C-4DC7-4D8C-996F-6614ADAB95DF}" type="parTrans" cxnId="{C5B7FC2D-7352-4684-BBA1-7395F05BC53B}">
      <dgm:prSet/>
      <dgm:spPr/>
      <dgm:t>
        <a:bodyPr/>
        <a:lstStyle/>
        <a:p>
          <a:endParaRPr lang="en-US"/>
        </a:p>
      </dgm:t>
    </dgm:pt>
    <dgm:pt modelId="{319F90C2-4DE3-4CF4-88E9-57F8C183AE31}" type="sibTrans" cxnId="{C5B7FC2D-7352-4684-BBA1-7395F05BC53B}">
      <dgm:prSet/>
      <dgm:spPr/>
      <dgm:t>
        <a:bodyPr/>
        <a:lstStyle/>
        <a:p>
          <a:endParaRPr lang="en-US"/>
        </a:p>
      </dgm:t>
    </dgm:pt>
    <dgm:pt modelId="{9F722B0D-3253-4BDC-9652-D00A7BB93F76}">
      <dgm:prSet/>
      <dgm:spPr/>
      <dgm:t>
        <a:bodyPr/>
        <a:lstStyle/>
        <a:p>
          <a:r>
            <a:rPr lang="fr-FR"/>
            <a:t>En visite sur le smartphone</a:t>
          </a:r>
          <a:endParaRPr lang="en-US"/>
        </a:p>
      </dgm:t>
    </dgm:pt>
    <dgm:pt modelId="{202F53CD-24FF-407D-B5F5-85C07A2E8448}" type="parTrans" cxnId="{3CAD1623-361C-452C-A88C-049E1A31867E}">
      <dgm:prSet/>
      <dgm:spPr/>
      <dgm:t>
        <a:bodyPr/>
        <a:lstStyle/>
        <a:p>
          <a:endParaRPr lang="en-US"/>
        </a:p>
      </dgm:t>
    </dgm:pt>
    <dgm:pt modelId="{15DD3604-D665-4084-BA5D-64075188D4ED}" type="sibTrans" cxnId="{3CAD1623-361C-452C-A88C-049E1A31867E}">
      <dgm:prSet/>
      <dgm:spPr/>
      <dgm:t>
        <a:bodyPr/>
        <a:lstStyle/>
        <a:p>
          <a:endParaRPr lang="en-US"/>
        </a:p>
      </dgm:t>
    </dgm:pt>
    <dgm:pt modelId="{B6B17E00-3E1D-4B10-B650-ABF3EA4106E6}">
      <dgm:prSet/>
      <dgm:spPr/>
      <dgm:t>
        <a:bodyPr/>
        <a:lstStyle/>
        <a:p>
          <a:r>
            <a:rPr lang="fr-FR" dirty="0"/>
            <a:t>Au cabinet où la coordination se prolonge sous la forme de notifications en provenance des autres PS sous la forme de pop up s’affichant sur son écran en cours de consultation avec possibilité de réponse immédiate sur l’outil bureau ou de réponse différée</a:t>
          </a:r>
          <a:endParaRPr lang="en-US" dirty="0"/>
        </a:p>
      </dgm:t>
    </dgm:pt>
    <dgm:pt modelId="{4662FBBC-ADEC-49B1-A793-545F5BF8FCF9}" type="parTrans" cxnId="{4D1D32EE-6125-446E-B443-CBF27314104F}">
      <dgm:prSet/>
      <dgm:spPr/>
      <dgm:t>
        <a:bodyPr/>
        <a:lstStyle/>
        <a:p>
          <a:endParaRPr lang="en-US"/>
        </a:p>
      </dgm:t>
    </dgm:pt>
    <dgm:pt modelId="{D3609486-090E-4DDE-9395-6E19411DF9C5}" type="sibTrans" cxnId="{4D1D32EE-6125-446E-B443-CBF27314104F}">
      <dgm:prSet/>
      <dgm:spPr/>
      <dgm:t>
        <a:bodyPr/>
        <a:lstStyle/>
        <a:p>
          <a:endParaRPr lang="en-US"/>
        </a:p>
      </dgm:t>
    </dgm:pt>
    <dgm:pt modelId="{91290A5A-348C-440A-AAC8-740D82F274C0}" type="pres">
      <dgm:prSet presAssocID="{C40BB245-E235-483D-9DC0-3BC0E68DC3A5}" presName="Name0" presStyleCnt="0">
        <dgm:presLayoutVars>
          <dgm:dir/>
          <dgm:animLvl val="lvl"/>
          <dgm:resizeHandles val="exact"/>
        </dgm:presLayoutVars>
      </dgm:prSet>
      <dgm:spPr/>
    </dgm:pt>
    <dgm:pt modelId="{BDD99F00-2502-489D-93D6-4E3ECA5C9ADC}" type="pres">
      <dgm:prSet presAssocID="{653E7994-8D18-4F64-9970-4C9BD80A9F9B}" presName="linNode" presStyleCnt="0"/>
      <dgm:spPr/>
    </dgm:pt>
    <dgm:pt modelId="{3B503140-D07A-4549-B32A-6F2D02F14DF5}" type="pres">
      <dgm:prSet presAssocID="{653E7994-8D18-4F64-9970-4C9BD80A9F9B}" presName="parentText" presStyleLbl="node1" presStyleIdx="0" presStyleCnt="2" custScaleX="97165">
        <dgm:presLayoutVars>
          <dgm:chMax val="1"/>
          <dgm:bulletEnabled val="1"/>
        </dgm:presLayoutVars>
      </dgm:prSet>
      <dgm:spPr/>
    </dgm:pt>
    <dgm:pt modelId="{E6E92870-BD02-4021-827A-F68B7A6DF799}" type="pres">
      <dgm:prSet presAssocID="{653E7994-8D18-4F64-9970-4C9BD80A9F9B}" presName="descendantText" presStyleLbl="alignAccFollowNode1" presStyleIdx="0" presStyleCnt="2">
        <dgm:presLayoutVars>
          <dgm:bulletEnabled val="1"/>
        </dgm:presLayoutVars>
      </dgm:prSet>
      <dgm:spPr/>
    </dgm:pt>
    <dgm:pt modelId="{605344EB-E8D6-4E16-B1CA-5E86602110B3}" type="pres">
      <dgm:prSet presAssocID="{84E3C0BB-5B4E-4EFA-BCD0-75F0F7A8B295}" presName="sp" presStyleCnt="0"/>
      <dgm:spPr/>
    </dgm:pt>
    <dgm:pt modelId="{DD3F6E64-A210-49A7-BE85-CF1AF3CD66AE}" type="pres">
      <dgm:prSet presAssocID="{EFCD52E2-EA4E-40F7-AFFA-EEA390DC65F8}" presName="linNode" presStyleCnt="0"/>
      <dgm:spPr/>
    </dgm:pt>
    <dgm:pt modelId="{CC0926EB-8873-4228-800D-628497081AA0}" type="pres">
      <dgm:prSet presAssocID="{EFCD52E2-EA4E-40F7-AFFA-EEA390DC65F8}" presName="parentText" presStyleLbl="node1" presStyleIdx="1" presStyleCnt="2">
        <dgm:presLayoutVars>
          <dgm:chMax val="1"/>
          <dgm:bulletEnabled val="1"/>
        </dgm:presLayoutVars>
      </dgm:prSet>
      <dgm:spPr/>
    </dgm:pt>
    <dgm:pt modelId="{2C1C607E-EDFA-4BAA-BC98-62D157D8436A}" type="pres">
      <dgm:prSet presAssocID="{EFCD52E2-EA4E-40F7-AFFA-EEA390DC65F8}" presName="descendantText" presStyleLbl="alignAccFollowNode1" presStyleIdx="1" presStyleCnt="2">
        <dgm:presLayoutVars>
          <dgm:bulletEnabled val="1"/>
        </dgm:presLayoutVars>
      </dgm:prSet>
      <dgm:spPr/>
    </dgm:pt>
  </dgm:ptLst>
  <dgm:cxnLst>
    <dgm:cxn modelId="{A35A1B00-A2DF-437D-92D3-4B48E78AE713}" srcId="{653E7994-8D18-4F64-9970-4C9BD80A9F9B}" destId="{9883DEC6-77B9-49BE-BCA5-08BBC3300514}" srcOrd="0" destOrd="0" parTransId="{80EA44E6-6CF0-4921-8DF1-67FC67D0448C}" sibTransId="{A56466E7-15A5-4395-B7C5-275C5F83EA3B}"/>
    <dgm:cxn modelId="{036F1517-E87B-4239-B1C0-FB18BA1E8BAF}" srcId="{5843E201-4195-4302-BBE5-E25F36897885}" destId="{ADF89BED-3444-4ABF-A258-DB6F70EEF397}" srcOrd="0" destOrd="0" parTransId="{E9577F83-21B9-4D80-9D5D-C25C2C1FB478}" sibTransId="{FD071890-7E1E-4371-890F-2EEE5B4A5833}"/>
    <dgm:cxn modelId="{3CAD1623-361C-452C-A88C-049E1A31867E}" srcId="{EFCD52E2-EA4E-40F7-AFFA-EEA390DC65F8}" destId="{9F722B0D-3253-4BDC-9652-D00A7BB93F76}" srcOrd="0" destOrd="0" parTransId="{202F53CD-24FF-407D-B5F5-85C07A2E8448}" sibTransId="{15DD3604-D665-4084-BA5D-64075188D4ED}"/>
    <dgm:cxn modelId="{6890202B-8271-4B6B-B060-5E2DAF36624B}" type="presOf" srcId="{653E7994-8D18-4F64-9970-4C9BD80A9F9B}" destId="{3B503140-D07A-4549-B32A-6F2D02F14DF5}" srcOrd="0" destOrd="0" presId="urn:microsoft.com/office/officeart/2005/8/layout/vList5"/>
    <dgm:cxn modelId="{F7EC172C-B4F1-4289-BF5A-90C15105DFA8}" type="presOf" srcId="{C40BB245-E235-483D-9DC0-3BC0E68DC3A5}" destId="{91290A5A-348C-440A-AAC8-740D82F274C0}" srcOrd="0" destOrd="0" presId="urn:microsoft.com/office/officeart/2005/8/layout/vList5"/>
    <dgm:cxn modelId="{C5B7FC2D-7352-4684-BBA1-7395F05BC53B}" srcId="{C40BB245-E235-483D-9DC0-3BC0E68DC3A5}" destId="{EFCD52E2-EA4E-40F7-AFFA-EEA390DC65F8}" srcOrd="1" destOrd="0" parTransId="{2BCAAD6C-4DC7-4D8C-996F-6614ADAB95DF}" sibTransId="{319F90C2-4DE3-4CF4-88E9-57F8C183AE31}"/>
    <dgm:cxn modelId="{8C17CF67-ABC5-4060-B662-26E6F35566EF}" type="presOf" srcId="{9883DEC6-77B9-49BE-BCA5-08BBC3300514}" destId="{E6E92870-BD02-4021-827A-F68B7A6DF799}" srcOrd="0" destOrd="0" presId="urn:microsoft.com/office/officeart/2005/8/layout/vList5"/>
    <dgm:cxn modelId="{63BA106F-BA6E-44BB-80AA-0489FAF54E9C}" type="presOf" srcId="{B6B17E00-3E1D-4B10-B650-ABF3EA4106E6}" destId="{2C1C607E-EDFA-4BAA-BC98-62D157D8436A}" srcOrd="0" destOrd="1" presId="urn:microsoft.com/office/officeart/2005/8/layout/vList5"/>
    <dgm:cxn modelId="{19BEEB52-A13A-4B8F-A79D-66EC2A194BB0}" type="presOf" srcId="{F17B6872-F865-4126-8F3C-43B90EA5AEBC}" destId="{E6E92870-BD02-4021-827A-F68B7A6DF799}" srcOrd="0" destOrd="3" presId="urn:microsoft.com/office/officeart/2005/8/layout/vList5"/>
    <dgm:cxn modelId="{F32F0874-E03D-4E15-A843-763D25509B08}" srcId="{C40BB245-E235-483D-9DC0-3BC0E68DC3A5}" destId="{653E7994-8D18-4F64-9970-4C9BD80A9F9B}" srcOrd="0" destOrd="0" parTransId="{1F909B83-BF7B-4410-ACB0-4B0BC5E8C419}" sibTransId="{84E3C0BB-5B4E-4EFA-BCD0-75F0F7A8B295}"/>
    <dgm:cxn modelId="{14C4C655-060A-45B7-906A-BFFCE7101639}" srcId="{5843E201-4195-4302-BBE5-E25F36897885}" destId="{F17B6872-F865-4126-8F3C-43B90EA5AEBC}" srcOrd="1" destOrd="0" parTransId="{720BF4DD-A8C3-4010-AA1C-ED4A714A0935}" sibTransId="{0ACEF01D-45EA-4C91-A2F1-DC3D4D78EC08}"/>
    <dgm:cxn modelId="{495AC28B-E5DC-4B14-8878-A270E84F119D}" type="presOf" srcId="{5843E201-4195-4302-BBE5-E25F36897885}" destId="{E6E92870-BD02-4021-827A-F68B7A6DF799}" srcOrd="0" destOrd="1" presId="urn:microsoft.com/office/officeart/2005/8/layout/vList5"/>
    <dgm:cxn modelId="{406AF7DF-F6DD-4BC5-B2E4-1185AC16B462}" srcId="{653E7994-8D18-4F64-9970-4C9BD80A9F9B}" destId="{5843E201-4195-4302-BBE5-E25F36897885}" srcOrd="1" destOrd="0" parTransId="{D1659BD5-0633-4BF5-9A56-31E92F9E4A18}" sibTransId="{69C14781-A6CF-4C0E-8FDC-F30F574F808F}"/>
    <dgm:cxn modelId="{4D1D32EE-6125-446E-B443-CBF27314104F}" srcId="{EFCD52E2-EA4E-40F7-AFFA-EEA390DC65F8}" destId="{B6B17E00-3E1D-4B10-B650-ABF3EA4106E6}" srcOrd="1" destOrd="0" parTransId="{4662FBBC-ADEC-49B1-A793-545F5BF8FCF9}" sibTransId="{D3609486-090E-4DDE-9395-6E19411DF9C5}"/>
    <dgm:cxn modelId="{CE7920F7-4542-453E-9E91-7CC4CF1487D6}" type="presOf" srcId="{ADF89BED-3444-4ABF-A258-DB6F70EEF397}" destId="{E6E92870-BD02-4021-827A-F68B7A6DF799}" srcOrd="0" destOrd="2" presId="urn:microsoft.com/office/officeart/2005/8/layout/vList5"/>
    <dgm:cxn modelId="{EE54FAFA-7A7F-4B3B-97E5-FDB418C45D94}" type="presOf" srcId="{9F722B0D-3253-4BDC-9652-D00A7BB93F76}" destId="{2C1C607E-EDFA-4BAA-BC98-62D157D8436A}" srcOrd="0" destOrd="0" presId="urn:microsoft.com/office/officeart/2005/8/layout/vList5"/>
    <dgm:cxn modelId="{01FFB7FE-4BD3-4A06-9282-32282DAF44C0}" type="presOf" srcId="{EFCD52E2-EA4E-40F7-AFFA-EEA390DC65F8}" destId="{CC0926EB-8873-4228-800D-628497081AA0}" srcOrd="0" destOrd="0" presId="urn:microsoft.com/office/officeart/2005/8/layout/vList5"/>
    <dgm:cxn modelId="{348CD1B2-0469-47B3-9827-1865ECB6D41E}" type="presParOf" srcId="{91290A5A-348C-440A-AAC8-740D82F274C0}" destId="{BDD99F00-2502-489D-93D6-4E3ECA5C9ADC}" srcOrd="0" destOrd="0" presId="urn:microsoft.com/office/officeart/2005/8/layout/vList5"/>
    <dgm:cxn modelId="{4FD5D4D8-C9B1-4D39-93DE-EF6EB9DAB225}" type="presParOf" srcId="{BDD99F00-2502-489D-93D6-4E3ECA5C9ADC}" destId="{3B503140-D07A-4549-B32A-6F2D02F14DF5}" srcOrd="0" destOrd="0" presId="urn:microsoft.com/office/officeart/2005/8/layout/vList5"/>
    <dgm:cxn modelId="{5D6E5B96-F63B-40C2-83FB-633E63312B8A}" type="presParOf" srcId="{BDD99F00-2502-489D-93D6-4E3ECA5C9ADC}" destId="{E6E92870-BD02-4021-827A-F68B7A6DF799}" srcOrd="1" destOrd="0" presId="urn:microsoft.com/office/officeart/2005/8/layout/vList5"/>
    <dgm:cxn modelId="{1FC159FB-A2B6-4298-B077-812D58A222A1}" type="presParOf" srcId="{91290A5A-348C-440A-AAC8-740D82F274C0}" destId="{605344EB-E8D6-4E16-B1CA-5E86602110B3}" srcOrd="1" destOrd="0" presId="urn:microsoft.com/office/officeart/2005/8/layout/vList5"/>
    <dgm:cxn modelId="{708C7BA6-582C-47CD-9E67-066590C288BF}" type="presParOf" srcId="{91290A5A-348C-440A-AAC8-740D82F274C0}" destId="{DD3F6E64-A210-49A7-BE85-CF1AF3CD66AE}" srcOrd="2" destOrd="0" presId="urn:microsoft.com/office/officeart/2005/8/layout/vList5"/>
    <dgm:cxn modelId="{B3C0C372-6AB6-44C2-A55F-862DF0AA027C}" type="presParOf" srcId="{DD3F6E64-A210-49A7-BE85-CF1AF3CD66AE}" destId="{CC0926EB-8873-4228-800D-628497081AA0}" srcOrd="0" destOrd="0" presId="urn:microsoft.com/office/officeart/2005/8/layout/vList5"/>
    <dgm:cxn modelId="{F4F9646E-2730-4E16-85CC-9D8936FBCAAC}" type="presParOf" srcId="{DD3F6E64-A210-49A7-BE85-CF1AF3CD66AE}" destId="{2C1C607E-EDFA-4BAA-BC98-62D157D8436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960CE-E440-494D-B19C-5F4D9BEB805E}">
      <dsp:nvSpPr>
        <dsp:cNvPr id="0" name=""/>
        <dsp:cNvSpPr/>
      </dsp:nvSpPr>
      <dsp:spPr>
        <a:xfrm>
          <a:off x="0" y="109575"/>
          <a:ext cx="871523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dirty="0"/>
            <a:t>L’ensemble des étapes de soins et investigations d’un patient qui consulte pour une maladie.</a:t>
          </a:r>
          <a:endParaRPr lang="en-US" sz="2100" kern="1200" dirty="0"/>
        </a:p>
      </dsp:txBody>
      <dsp:txXfrm>
        <a:off x="39580" y="149155"/>
        <a:ext cx="8636070" cy="731649"/>
      </dsp:txXfrm>
    </dsp:sp>
    <dsp:sp modelId="{59C98515-4A2F-4BC1-A216-1D5A4387EF47}">
      <dsp:nvSpPr>
        <dsp:cNvPr id="0" name=""/>
        <dsp:cNvSpPr/>
      </dsp:nvSpPr>
      <dsp:spPr>
        <a:xfrm>
          <a:off x="0" y="920385"/>
          <a:ext cx="8715230" cy="213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70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fr-FR" sz="1600" kern="1200"/>
            <a:t>Réduit à sa plus simple expression pour une maladie aigue</a:t>
          </a:r>
          <a:endParaRPr lang="en-US" sz="1600" kern="1200"/>
        </a:p>
        <a:p>
          <a:pPr marL="171450" lvl="1" indent="-171450" algn="l" defTabSz="711200">
            <a:lnSpc>
              <a:spcPct val="90000"/>
            </a:lnSpc>
            <a:spcBef>
              <a:spcPct val="0"/>
            </a:spcBef>
            <a:spcAft>
              <a:spcPct val="20000"/>
            </a:spcAft>
            <a:buChar char="•"/>
          </a:pPr>
          <a:r>
            <a:rPr lang="fr-FR" sz="1600" kern="1200"/>
            <a:t>On parle plutôt de parcours de soins pour une maladie chronique appelant une prise en charge multidisciplinaire et multi professionnelle c’est-à-dire une prise en charge qui nécessite une coordination</a:t>
          </a:r>
          <a:endParaRPr lang="en-US" sz="1600" kern="1200"/>
        </a:p>
        <a:p>
          <a:pPr marL="171450" lvl="1" indent="-171450" algn="l" defTabSz="711200">
            <a:lnSpc>
              <a:spcPct val="90000"/>
            </a:lnSpc>
            <a:spcBef>
              <a:spcPct val="0"/>
            </a:spcBef>
            <a:spcAft>
              <a:spcPct val="20000"/>
            </a:spcAft>
            <a:buChar char="•"/>
          </a:pPr>
          <a:r>
            <a:rPr lang="fr-FR" sz="1600" kern="1200" dirty="0"/>
            <a:t>Le plus fréquent et le plus courant de ces parcours est la prise en charge d’un patient âgé </a:t>
          </a:r>
          <a:r>
            <a:rPr lang="fr-FR" sz="1600" kern="1200" dirty="0" err="1"/>
            <a:t>polymédiqué</a:t>
          </a:r>
          <a:r>
            <a:rPr lang="fr-FR" sz="1600" kern="1200" dirty="0"/>
            <a:t> et polypathologique dans un souci de maintien à domicile et de collaboration avec les paramédicaux de proximité et avec son hôpital de référence</a:t>
          </a:r>
          <a:endParaRPr lang="en-US" sz="1600" kern="1200" dirty="0"/>
        </a:p>
        <a:p>
          <a:pPr marL="171450" lvl="1" indent="-171450" algn="l" defTabSz="711200">
            <a:lnSpc>
              <a:spcPct val="90000"/>
            </a:lnSpc>
            <a:spcBef>
              <a:spcPct val="0"/>
            </a:spcBef>
            <a:spcAft>
              <a:spcPct val="20000"/>
            </a:spcAft>
            <a:buChar char="•"/>
          </a:pPr>
          <a:r>
            <a:rPr lang="fr-FR" sz="1600" kern="1200" dirty="0"/>
            <a:t>La synthèse et la prise de décision de cette prise en charge peut se faire le plus souvent par le médecin traitant ou par une réunion de concertation pluridisciplinaire</a:t>
          </a:r>
          <a:endParaRPr lang="en-US" sz="1600" kern="1200" dirty="0"/>
        </a:p>
      </dsp:txBody>
      <dsp:txXfrm>
        <a:off x="0" y="920385"/>
        <a:ext cx="8715230" cy="2130030"/>
      </dsp:txXfrm>
    </dsp:sp>
    <dsp:sp modelId="{C9F11348-0DF7-4621-A5CD-6AD1F42EE8FF}">
      <dsp:nvSpPr>
        <dsp:cNvPr id="0" name=""/>
        <dsp:cNvSpPr/>
      </dsp:nvSpPr>
      <dsp:spPr>
        <a:xfrm>
          <a:off x="0" y="3050415"/>
          <a:ext cx="8715230"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Les parcours de soins spécifiques</a:t>
          </a:r>
          <a:endParaRPr lang="en-US" sz="2100" kern="1200"/>
        </a:p>
      </dsp:txBody>
      <dsp:txXfrm>
        <a:off x="39580" y="3089995"/>
        <a:ext cx="8636070" cy="731649"/>
      </dsp:txXfrm>
    </dsp:sp>
    <dsp:sp modelId="{E9437BFE-F99B-4509-AB55-69ECE1985E78}">
      <dsp:nvSpPr>
        <dsp:cNvPr id="0" name=""/>
        <dsp:cNvSpPr/>
      </dsp:nvSpPr>
      <dsp:spPr>
        <a:xfrm>
          <a:off x="0" y="3861225"/>
          <a:ext cx="871523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70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fr-FR" sz="1600" kern="1200"/>
            <a:t>Comportent des protocoles de soins spécifiques et ont fait l’objet de travail en réseau il y a quelques années</a:t>
          </a:r>
          <a:endParaRPr lang="en-US" sz="1600" kern="1200"/>
        </a:p>
        <a:p>
          <a:pPr marL="171450" lvl="1" indent="-171450" algn="l" defTabSz="711200">
            <a:lnSpc>
              <a:spcPct val="90000"/>
            </a:lnSpc>
            <a:spcBef>
              <a:spcPct val="0"/>
            </a:spcBef>
            <a:spcAft>
              <a:spcPct val="20000"/>
            </a:spcAft>
            <a:buChar char="•"/>
          </a:pPr>
          <a:r>
            <a:rPr lang="fr-FR" sz="1600" kern="1200" dirty="0"/>
            <a:t>Cancérologie, périnatalité, </a:t>
          </a:r>
          <a:r>
            <a:rPr lang="fr-FR" sz="1600" kern="1200" dirty="0" err="1"/>
            <a:t>cardioprévention</a:t>
          </a:r>
          <a:r>
            <a:rPr lang="fr-FR" sz="1600" kern="1200" dirty="0"/>
            <a:t>, diabète, insuffisance cardiaque, maladies neuro dégénératives, réhabilitation à l’effort, soins palliatifs…..</a:t>
          </a:r>
          <a:endParaRPr lang="en-US" sz="1600" kern="1200" dirty="0"/>
        </a:p>
      </dsp:txBody>
      <dsp:txXfrm>
        <a:off x="0" y="3861225"/>
        <a:ext cx="8715230" cy="956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C6527-1800-4A6A-84F5-55233E2EB228}">
      <dsp:nvSpPr>
        <dsp:cNvPr id="0" name=""/>
        <dsp:cNvSpPr/>
      </dsp:nvSpPr>
      <dsp:spPr>
        <a:xfrm>
          <a:off x="0" y="105252"/>
          <a:ext cx="8213725"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Un dossier patient partagé entre les différents acteurs </a:t>
          </a:r>
          <a:endParaRPr lang="en-US" sz="2200" kern="1200"/>
        </a:p>
      </dsp:txBody>
      <dsp:txXfrm>
        <a:off x="40837" y="146089"/>
        <a:ext cx="8132051" cy="754876"/>
      </dsp:txXfrm>
    </dsp:sp>
    <dsp:sp modelId="{C4CE91D4-5779-42F1-9723-38D833F6ADA9}">
      <dsp:nvSpPr>
        <dsp:cNvPr id="0" name=""/>
        <dsp:cNvSpPr/>
      </dsp:nvSpPr>
      <dsp:spPr>
        <a:xfrm>
          <a:off x="0" y="941802"/>
          <a:ext cx="8213725"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8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a:t>non pas un dossier de contenu documentaire comme le DMP mais </a:t>
          </a:r>
          <a:endParaRPr lang="en-US" sz="1700" kern="1200"/>
        </a:p>
        <a:p>
          <a:pPr marL="171450" lvl="1" indent="-171450" algn="l" defTabSz="755650">
            <a:lnSpc>
              <a:spcPct val="90000"/>
            </a:lnSpc>
            <a:spcBef>
              <a:spcPct val="0"/>
            </a:spcBef>
            <a:spcAft>
              <a:spcPct val="20000"/>
            </a:spcAft>
            <a:buChar char="•"/>
          </a:pPr>
          <a:r>
            <a:rPr lang="fr-FR" sz="1700" kern="1200"/>
            <a:t>un dossier de travail collaboratif donc </a:t>
          </a:r>
          <a:r>
            <a:rPr lang="fr-FR" sz="1700" b="1" kern="1200"/>
            <a:t>un chat</a:t>
          </a:r>
          <a:endParaRPr lang="en-US" sz="1700" kern="1200"/>
        </a:p>
        <a:p>
          <a:pPr marL="171450" lvl="1" indent="-171450" algn="l" defTabSz="755650">
            <a:lnSpc>
              <a:spcPct val="90000"/>
            </a:lnSpc>
            <a:spcBef>
              <a:spcPct val="0"/>
            </a:spcBef>
            <a:spcAft>
              <a:spcPct val="20000"/>
            </a:spcAft>
            <a:buChar char="•"/>
          </a:pPr>
          <a:r>
            <a:rPr lang="fr-FR" sz="1700" kern="1200"/>
            <a:t>évidemment</a:t>
          </a:r>
          <a:r>
            <a:rPr lang="fr-FR" sz="1700" b="1" kern="1200"/>
            <a:t> sécurisé </a:t>
          </a:r>
          <a:endParaRPr lang="en-US" sz="1700" kern="1200"/>
        </a:p>
        <a:p>
          <a:pPr marL="342900" lvl="2" indent="-171450" algn="l" defTabSz="755650">
            <a:lnSpc>
              <a:spcPct val="90000"/>
            </a:lnSpc>
            <a:spcBef>
              <a:spcPct val="0"/>
            </a:spcBef>
            <a:spcAft>
              <a:spcPct val="20000"/>
            </a:spcAft>
            <a:buChar char="•"/>
          </a:pPr>
          <a:r>
            <a:rPr lang="fr-FR" sz="1700" kern="1200"/>
            <a:t>Accès sécurisé à l’outil  (Id MP OTP CPS e CPS)</a:t>
          </a:r>
          <a:endParaRPr lang="en-US" sz="1700" kern="1200"/>
        </a:p>
        <a:p>
          <a:pPr marL="342900" lvl="2" indent="-171450" algn="l" defTabSz="755650">
            <a:lnSpc>
              <a:spcPct val="90000"/>
            </a:lnSpc>
            <a:spcBef>
              <a:spcPct val="0"/>
            </a:spcBef>
            <a:spcAft>
              <a:spcPct val="20000"/>
            </a:spcAft>
            <a:buChar char="•"/>
          </a:pPr>
          <a:r>
            <a:rPr lang="fr-FR" sz="1700" kern="1200" dirty="0"/>
            <a:t>Stockage sécurisé des conversations des PS:  serveur agréés HDS – sauvegardes – accès 24h/24 – cryptage</a:t>
          </a:r>
          <a:endParaRPr lang="en-US" sz="1700" kern="1200" dirty="0"/>
        </a:p>
        <a:p>
          <a:pPr marL="171450" lvl="1" indent="-171450" algn="l" defTabSz="755650">
            <a:lnSpc>
              <a:spcPct val="90000"/>
            </a:lnSpc>
            <a:spcBef>
              <a:spcPct val="0"/>
            </a:spcBef>
            <a:spcAft>
              <a:spcPct val="20000"/>
            </a:spcAft>
            <a:buChar char="•"/>
          </a:pPr>
          <a:r>
            <a:rPr lang="fr-FR" sz="1700" kern="1200" dirty="0"/>
            <a:t>La possibilité d’une </a:t>
          </a:r>
          <a:r>
            <a:rPr lang="fr-FR" sz="1700" kern="1200" dirty="0" err="1"/>
            <a:t>visio</a:t>
          </a:r>
          <a:r>
            <a:rPr lang="fr-FR" sz="1700" kern="1200" dirty="0"/>
            <a:t> à tout moment pour faire une TLC ou une T expertise</a:t>
          </a:r>
          <a:endParaRPr lang="en-US" sz="1700" kern="1200" dirty="0"/>
        </a:p>
        <a:p>
          <a:pPr marL="171450" lvl="1" indent="-171450" algn="l" defTabSz="755650">
            <a:lnSpc>
              <a:spcPct val="90000"/>
            </a:lnSpc>
            <a:spcBef>
              <a:spcPct val="0"/>
            </a:spcBef>
            <a:spcAft>
              <a:spcPct val="20000"/>
            </a:spcAft>
            <a:buChar char="•"/>
          </a:pPr>
          <a:r>
            <a:rPr lang="fr-FR" sz="1700" kern="1200"/>
            <a:t>Une interopérabilité DMP pour accéder au dossier documentaire en cas de besoin</a:t>
          </a:r>
          <a:endParaRPr lang="en-US" sz="1700" kern="1200"/>
        </a:p>
        <a:p>
          <a:pPr marL="171450" lvl="1" indent="-171450" algn="l" defTabSz="755650">
            <a:lnSpc>
              <a:spcPct val="90000"/>
            </a:lnSpc>
            <a:spcBef>
              <a:spcPct val="0"/>
            </a:spcBef>
            <a:spcAft>
              <a:spcPct val="20000"/>
            </a:spcAft>
            <a:buChar char="•"/>
          </a:pPr>
          <a:r>
            <a:rPr lang="fr-FR" sz="1700" kern="1200"/>
            <a:t>Un accès aux questionnaires des parcours spécifiques pouvant concerner le patient</a:t>
          </a:r>
          <a:endParaRPr lang="en-US" sz="1700" kern="1200"/>
        </a:p>
      </dsp:txBody>
      <dsp:txXfrm>
        <a:off x="0" y="941802"/>
        <a:ext cx="8213725" cy="2459160"/>
      </dsp:txXfrm>
    </dsp:sp>
    <dsp:sp modelId="{A684F79D-5075-420B-9056-6A4C9BB713BC}">
      <dsp:nvSpPr>
        <dsp:cNvPr id="0" name=""/>
        <dsp:cNvSpPr/>
      </dsp:nvSpPr>
      <dsp:spPr>
        <a:xfrm>
          <a:off x="0" y="3400962"/>
          <a:ext cx="8213725"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La possibilité en dehors d’un dossier patient de créer un dossier de collaboration interpro territorial ESP ou CPTS</a:t>
          </a:r>
          <a:endParaRPr lang="en-US" sz="2200" kern="1200"/>
        </a:p>
      </dsp:txBody>
      <dsp:txXfrm>
        <a:off x="40837" y="3441799"/>
        <a:ext cx="8132051" cy="7548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92870-BD02-4021-827A-F68B7A6DF799}">
      <dsp:nvSpPr>
        <dsp:cNvPr id="0" name=""/>
        <dsp:cNvSpPr/>
      </dsp:nvSpPr>
      <dsp:spPr>
        <a:xfrm rot="5400000">
          <a:off x="4461229" y="-1529288"/>
          <a:ext cx="1559239" cy="50077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r-FR" sz="1600" kern="1200"/>
            <a:t>Une application mobile</a:t>
          </a:r>
          <a:endParaRPr lang="en-US" sz="1600" kern="1200"/>
        </a:p>
        <a:p>
          <a:pPr marL="171450" lvl="1" indent="-171450" algn="l" defTabSz="711200">
            <a:lnSpc>
              <a:spcPct val="90000"/>
            </a:lnSpc>
            <a:spcBef>
              <a:spcPct val="0"/>
            </a:spcBef>
            <a:spcAft>
              <a:spcPct val="15000"/>
            </a:spcAft>
            <a:buChar char="•"/>
          </a:pPr>
          <a:r>
            <a:rPr lang="fr-FR" sz="1600" kern="1200"/>
            <a:t>Un outil sur ordinateur</a:t>
          </a:r>
          <a:endParaRPr lang="en-US" sz="1600" kern="1200"/>
        </a:p>
        <a:p>
          <a:pPr marL="342900" lvl="2" indent="-171450" algn="l" defTabSz="711200">
            <a:lnSpc>
              <a:spcPct val="90000"/>
            </a:lnSpc>
            <a:spcBef>
              <a:spcPct val="0"/>
            </a:spcBef>
            <a:spcAft>
              <a:spcPct val="15000"/>
            </a:spcAft>
            <a:buChar char="•"/>
          </a:pPr>
          <a:r>
            <a:rPr lang="fr-FR" sz="1600" kern="1200"/>
            <a:t>Dans l’immédiat accessible en ligne sur le site PULSY</a:t>
          </a:r>
          <a:endParaRPr lang="en-US" sz="1600" kern="1200"/>
        </a:p>
        <a:p>
          <a:pPr marL="342900" lvl="2" indent="-171450" algn="l" defTabSz="711200">
            <a:lnSpc>
              <a:spcPct val="90000"/>
            </a:lnSpc>
            <a:spcBef>
              <a:spcPct val="0"/>
            </a:spcBef>
            <a:spcAft>
              <a:spcPct val="15000"/>
            </a:spcAft>
            <a:buChar char="•"/>
          </a:pPr>
          <a:r>
            <a:rPr lang="fr-FR" sz="1600" kern="1200" dirty="0"/>
            <a:t>À terme un outil logiciel à installer sur le bureau de l’ordinateur du PS</a:t>
          </a:r>
          <a:endParaRPr lang="en-US" sz="1600" kern="1200" dirty="0"/>
        </a:p>
      </dsp:txBody>
      <dsp:txXfrm rot="-5400000">
        <a:off x="2736987" y="271070"/>
        <a:ext cx="4931608" cy="1407007"/>
      </dsp:txXfrm>
    </dsp:sp>
    <dsp:sp modelId="{3B503140-D07A-4549-B32A-6F2D02F14DF5}">
      <dsp:nvSpPr>
        <dsp:cNvPr id="0" name=""/>
        <dsp:cNvSpPr/>
      </dsp:nvSpPr>
      <dsp:spPr>
        <a:xfrm>
          <a:off x="0" y="48"/>
          <a:ext cx="2736987" cy="194904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fr-FR" sz="3000" kern="1200" dirty="0"/>
            <a:t>Deux outils pour 2 modalités d’usage</a:t>
          </a:r>
          <a:endParaRPr lang="en-US" sz="3000" kern="1200" dirty="0"/>
        </a:p>
      </dsp:txBody>
      <dsp:txXfrm>
        <a:off x="95145" y="95193"/>
        <a:ext cx="2546697" cy="1758759"/>
      </dsp:txXfrm>
    </dsp:sp>
    <dsp:sp modelId="{2C1C607E-EDFA-4BAA-BC98-62D157D8436A}">
      <dsp:nvSpPr>
        <dsp:cNvPr id="0" name=""/>
        <dsp:cNvSpPr/>
      </dsp:nvSpPr>
      <dsp:spPr>
        <a:xfrm rot="5400000">
          <a:off x="4541086" y="517214"/>
          <a:ext cx="1559239" cy="50077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r-FR" sz="1600" kern="1200"/>
            <a:t>En visite sur le smartphone</a:t>
          </a:r>
          <a:endParaRPr lang="en-US" sz="1600" kern="1200"/>
        </a:p>
        <a:p>
          <a:pPr marL="171450" lvl="1" indent="-171450" algn="l" defTabSz="711200">
            <a:lnSpc>
              <a:spcPct val="90000"/>
            </a:lnSpc>
            <a:spcBef>
              <a:spcPct val="0"/>
            </a:spcBef>
            <a:spcAft>
              <a:spcPct val="15000"/>
            </a:spcAft>
            <a:buChar char="•"/>
          </a:pPr>
          <a:r>
            <a:rPr lang="fr-FR" sz="1600" kern="1200" dirty="0"/>
            <a:t>Au cabinet où la coordination se prolonge sous la forme de notifications en provenance des autres PS sous la forme de pop up s’affichant sur son écran en cours de consultation avec possibilité de réponse immédiate sur l’outil bureau ou de réponse différée</a:t>
          </a:r>
          <a:endParaRPr lang="en-US" sz="1600" kern="1200" dirty="0"/>
        </a:p>
      </dsp:txBody>
      <dsp:txXfrm rot="-5400000">
        <a:off x="2816844" y="2317572"/>
        <a:ext cx="4931608" cy="1407007"/>
      </dsp:txXfrm>
    </dsp:sp>
    <dsp:sp modelId="{CC0926EB-8873-4228-800D-628497081AA0}">
      <dsp:nvSpPr>
        <dsp:cNvPr id="0" name=""/>
        <dsp:cNvSpPr/>
      </dsp:nvSpPr>
      <dsp:spPr>
        <a:xfrm>
          <a:off x="0" y="2046551"/>
          <a:ext cx="2816844" cy="194904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fr-FR" sz="3000" kern="1200"/>
            <a:t>Ce qui correspond aux deux usages des PS</a:t>
          </a:r>
          <a:endParaRPr lang="en-US" sz="3000" kern="1200"/>
        </a:p>
      </dsp:txBody>
      <dsp:txXfrm>
        <a:off x="95145" y="2141696"/>
        <a:ext cx="2626554" cy="17587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63A62-B163-45DC-A2D6-19EADDF1693F}" type="datetimeFigureOut">
              <a:rPr lang="fr-FR" smtClean="0"/>
              <a:t>01/02/2023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39845-0CA8-42D8-A2E3-037D97050827}" type="slidenum">
              <a:rPr lang="fr-FR" smtClean="0"/>
              <a:t>‹N°›</a:t>
            </a:fld>
            <a:endParaRPr lang="fr-FR"/>
          </a:p>
        </p:txBody>
      </p:sp>
    </p:spTree>
    <p:extLst>
      <p:ext uri="{BB962C8B-B14F-4D97-AF65-F5344CB8AC3E}">
        <p14:creationId xmlns:p14="http://schemas.microsoft.com/office/powerpoint/2010/main" val="332679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643E0718-617C-47B3-A88F-680A8745BD3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96D0E-868F-4CE4-8DE5-0A6DA5AA02D0}" type="datetime1">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01/02/2023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3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A37C2-A458-467C-BBDF-3789516D733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029F28-A9E3-4F00-AF13-538A772D8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DB307ED-02E5-42BF-BC24-67AE1BF41BC4}"/>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3F438130-8B45-48C6-96F5-02935EE7E5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7FFF18-03A4-4C1D-B157-1A380123FBA6}"/>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22362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CAC378-6BDB-4DFF-9EF4-A7FB2D8BCD1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8051E1B-69A0-4A68-BAC6-25F8D0910EC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7F8FC0-80B0-4C42-88AF-2C79A5DB471D}"/>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76F1B267-2247-4831-B34B-4376133B70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0C821B-66FC-4D3B-856C-3342FB8A19CC}"/>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122271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ADA5DD-30C3-420C-8F70-17284C50A11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0A71A2-B0B5-4386-983E-0E1D7D74905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50049F-6AE5-4496-BB84-933355B9D7BA}"/>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AE11115C-FF67-4620-B876-1EB0A5E2F2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EBF258-DC1C-4E37-B341-25992CEC3F4E}"/>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213604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fr-FR" sz="4800"/>
              <a:t>3DFloat</a:t>
            </a:r>
          </a:p>
        </p:txBody>
      </p:sp>
      <p:sp>
        <p:nvSpPr>
          <p:cNvPr id="14" name="Espace réservé d’image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fr-FR"/>
              <a:t>Cliquez sur l'icône pour ajouter une image</a:t>
            </a:r>
          </a:p>
        </p:txBody>
      </p:sp>
      <p:sp>
        <p:nvSpPr>
          <p:cNvPr id="8" name="Ovale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nvGrpSpPr>
          <p:cNvPr id="9" name="Groupe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orme libre : Form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1" name="Ovale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3" name="Espace réservé du texte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fr-FR"/>
              <a:t>Cliquez pour modifier les styles du texte du masque</a:t>
            </a:r>
          </a:p>
        </p:txBody>
      </p:sp>
    </p:spTree>
    <p:extLst>
      <p:ext uri="{BB962C8B-B14F-4D97-AF65-F5344CB8AC3E}">
        <p14:creationId xmlns:p14="http://schemas.microsoft.com/office/powerpoint/2010/main" val="384364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fr-FR"/>
              <a:t>Cliquez pour ajouter un titre</a:t>
            </a:r>
          </a:p>
        </p:txBody>
      </p:sp>
      <p:sp>
        <p:nvSpPr>
          <p:cNvPr id="7" name="Espace réservé du contenu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fr-FR" sz="1600"/>
              <a:t>Cliquer pour ajouter du texte</a:t>
            </a:r>
          </a:p>
        </p:txBody>
      </p:sp>
      <p:sp>
        <p:nvSpPr>
          <p:cNvPr id="17" name="Espace réservé d’image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fr-FR"/>
              <a:t>Cliquez sur l'icône pour ajouter une image</a:t>
            </a:r>
          </a:p>
        </p:txBody>
      </p:sp>
      <p:sp>
        <p:nvSpPr>
          <p:cNvPr id="22" name="Espace réservé d’image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fr-FR"/>
              <a:t>Cliquez sur l'icône pour ajouter une image</a:t>
            </a:r>
          </a:p>
        </p:txBody>
      </p:sp>
      <p:sp>
        <p:nvSpPr>
          <p:cNvPr id="25" name="Espace réservé d’image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fr-FR"/>
              <a:t>Cliquez sur l'icône pour ajouter une image</a:t>
            </a:r>
          </a:p>
        </p:txBody>
      </p:sp>
      <p:sp>
        <p:nvSpPr>
          <p:cNvPr id="2" name="Espace réservé de la date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r-FR"/>
              <a:t>Mardi 2 février 20XX</a:t>
            </a:r>
          </a:p>
        </p:txBody>
      </p:sp>
      <p:sp>
        <p:nvSpPr>
          <p:cNvPr id="3" name="Espace réservé du pied de page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r-FR"/>
              <a:t>Exemple de Texte de Pied de page</a:t>
            </a:r>
          </a:p>
        </p:txBody>
      </p:sp>
      <p:sp>
        <p:nvSpPr>
          <p:cNvPr id="4" name="Espace réservé du numéro de diapositive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
        <p:nvSpPr>
          <p:cNvPr id="6" name="Ovale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nvGrpSpPr>
          <p:cNvPr id="10" name="Groupe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orme libre : Form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2" name="Ovale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dirty="0"/>
            </a:p>
          </p:txBody>
        </p:sp>
      </p:grpSp>
    </p:spTree>
    <p:extLst>
      <p:ext uri="{BB962C8B-B14F-4D97-AF65-F5344CB8AC3E}">
        <p14:creationId xmlns:p14="http://schemas.microsoft.com/office/powerpoint/2010/main" val="264804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fr-FR"/>
              <a:t>Modifiez le style du titre</a:t>
            </a:r>
            <a:endParaRPr lang="fr-FR" dirty="0"/>
          </a:p>
        </p:txBody>
      </p:sp>
      <p:sp>
        <p:nvSpPr>
          <p:cNvPr id="12" name="Espace réservé d’image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fr-FR"/>
              <a:t>Cliquez sur l'icône pour ajouter une image</a:t>
            </a:r>
          </a:p>
        </p:txBody>
      </p:sp>
      <p:sp>
        <p:nvSpPr>
          <p:cNvPr id="18" name="Espace réservé d’image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fr-FR"/>
              <a:t>Cliquez sur l'icône pour ajouter une image</a:t>
            </a:r>
          </a:p>
        </p:txBody>
      </p:sp>
      <p:sp>
        <p:nvSpPr>
          <p:cNvPr id="19" name="Espace réservé d’image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fr-FR"/>
              <a:t>Cliquez sur l'icône pour ajouter une image</a:t>
            </a:r>
          </a:p>
        </p:txBody>
      </p:sp>
      <p:sp>
        <p:nvSpPr>
          <p:cNvPr id="20" name="Espace réservé d’image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fr-FR"/>
              <a:t>Cliquez sur l'icône pour ajouter une image</a:t>
            </a:r>
          </a:p>
        </p:txBody>
      </p:sp>
      <p:sp>
        <p:nvSpPr>
          <p:cNvPr id="2" name="Espace réservé de la date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r-FR"/>
              <a:t>Mardi 2 février 20XX</a:t>
            </a:r>
          </a:p>
        </p:txBody>
      </p:sp>
      <p:sp>
        <p:nvSpPr>
          <p:cNvPr id="3" name="Espace réservé du pied de page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r-FR"/>
              <a:t>Exemple de Texte de Pied de page</a:t>
            </a:r>
          </a:p>
        </p:txBody>
      </p:sp>
      <p:sp>
        <p:nvSpPr>
          <p:cNvPr id="4" name="Espace réservé du numéro de diapositive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
        <p:nvSpPr>
          <p:cNvPr id="11" name="Espace réservé du contenu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fr-FR"/>
              <a:t>Cliquez pour modifier les styles du texte du masque</a:t>
            </a:r>
          </a:p>
        </p:txBody>
      </p:sp>
    </p:spTree>
    <p:extLst>
      <p:ext uri="{BB962C8B-B14F-4D97-AF65-F5344CB8AC3E}">
        <p14:creationId xmlns:p14="http://schemas.microsoft.com/office/powerpoint/2010/main" val="2026888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aut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fr-FR"/>
              <a:t>Cliquez sur l'icône pour ajouter une image</a:t>
            </a:r>
          </a:p>
        </p:txBody>
      </p:sp>
      <p:sp>
        <p:nvSpPr>
          <p:cNvPr id="4" name="Espace réservé de la date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fr-FR"/>
              <a:t>Mardi 2 février 20XX</a:t>
            </a:r>
          </a:p>
        </p:txBody>
      </p:sp>
      <p:sp>
        <p:nvSpPr>
          <p:cNvPr id="5" name="Espace réservé du pied de page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fr-FR" smtClean="0"/>
              <a:t>‹N°›</a:t>
            </a:fld>
            <a:endParaRPr lang="fr-FR"/>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5" name="Titr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fr-FR"/>
              <a:t>Modifiez le style du titre</a:t>
            </a:r>
            <a:endParaRPr lang="fr-FR" dirty="0"/>
          </a:p>
        </p:txBody>
      </p:sp>
      <p:sp>
        <p:nvSpPr>
          <p:cNvPr id="16" name="Sous-titr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fr-FR">
                <a:solidFill>
                  <a:schemeClr val="tx1">
                    <a:alpha val="60000"/>
                  </a:schemeClr>
                </a:solidFill>
              </a:rPr>
              <a:t>Modifiez le style des sous-titres du masque</a:t>
            </a:r>
            <a:endParaRPr lang="fr-FR" dirty="0">
              <a:solidFill>
                <a:schemeClr val="tx1">
                  <a:alpha val="60000"/>
                </a:schemeClr>
              </a:solidFill>
            </a:endParaRPr>
          </a:p>
        </p:txBody>
      </p:sp>
    </p:spTree>
    <p:extLst>
      <p:ext uri="{BB962C8B-B14F-4D97-AF65-F5344CB8AC3E}">
        <p14:creationId xmlns:p14="http://schemas.microsoft.com/office/powerpoint/2010/main" val="320309422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aut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fr-FR"/>
              <a:t>Cliquez sur l'icône pour ajouter une image</a:t>
            </a:r>
          </a:p>
        </p:txBody>
      </p:sp>
      <p:sp>
        <p:nvSpPr>
          <p:cNvPr id="16" name="Sous-titr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fr-FR">
                <a:solidFill>
                  <a:schemeClr val="tx1">
                    <a:alpha val="60000"/>
                  </a:schemeClr>
                </a:solidFill>
              </a:rPr>
              <a:t>Modifiez le style des sous-titres du masque</a:t>
            </a:r>
            <a:endParaRPr lang="fr-FR" dirty="0">
              <a:solidFill>
                <a:schemeClr val="tx1">
                  <a:alpha val="60000"/>
                </a:schemeClr>
              </a:solidFill>
            </a:endParaRPr>
          </a:p>
        </p:txBody>
      </p:sp>
      <p:sp>
        <p:nvSpPr>
          <p:cNvPr id="15" name="Titr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fr-FR"/>
              <a:t>Modifiez le style du titre</a:t>
            </a:r>
            <a:endParaRPr lang="fr-FR" dirty="0"/>
          </a:p>
        </p:txBody>
      </p:sp>
    </p:spTree>
    <p:extLst>
      <p:ext uri="{BB962C8B-B14F-4D97-AF65-F5344CB8AC3E}">
        <p14:creationId xmlns:p14="http://schemas.microsoft.com/office/powerpoint/2010/main" val="199642624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Chronologie du tableau graphique">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orme libre : Form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solidFill>
                  <a:schemeClr val="tx1"/>
                </a:solidFill>
              </a:endParaRPr>
            </a:p>
          </p:txBody>
        </p:sp>
        <p:sp>
          <p:nvSpPr>
            <p:cNvPr id="14" name="Ovale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5" name="Ovale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6" name="Forme libre : Form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solidFill>
                  <a:schemeClr val="tx1"/>
                </a:solidFill>
              </a:endParaRPr>
            </a:p>
          </p:txBody>
        </p:sp>
      </p:grpSp>
      <p:sp>
        <p:nvSpPr>
          <p:cNvPr id="2" name="Titr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fr-FR" dirty="0"/>
            </a:lvl1pPr>
          </a:lstStyle>
          <a:p>
            <a:pPr lvl="0" rtl="0">
              <a:lnSpc>
                <a:spcPct val="100000"/>
              </a:lnSpc>
            </a:pPr>
            <a:r>
              <a:rPr lang="fr-FR"/>
              <a:t>Modifiez le style du titre</a:t>
            </a:r>
          </a:p>
        </p:txBody>
      </p:sp>
      <p:sp>
        <p:nvSpPr>
          <p:cNvPr id="3" name="Espace réservé du contenu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fr-FR"/>
              <a:t>Mardi 2 février 20XX</a:t>
            </a:r>
          </a:p>
        </p:txBody>
      </p:sp>
      <p:sp>
        <p:nvSpPr>
          <p:cNvPr id="5" name="Espace réservé du pied de page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228079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itation">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fr-FR"/>
              <a:t>Modifiez le style du titre</a:t>
            </a:r>
            <a:endParaRPr lang="fr-FR" dirty="0"/>
          </a:p>
        </p:txBody>
      </p:sp>
      <p:grpSp>
        <p:nvGrpSpPr>
          <p:cNvPr id="8" name="Groupe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orme libre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0" name="Forme libre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1" name="Forme libre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12" name="Ovale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7" name="Espace réservé du contenu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fr-FR"/>
              <a:t>Cliquez pour modifier les styles du texte du masque</a:t>
            </a:r>
          </a:p>
        </p:txBody>
      </p:sp>
      <p:sp>
        <p:nvSpPr>
          <p:cNvPr id="15" name="Espace réservé d’image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fr-FR"/>
              <a:t>Cliquez sur l'icône pour ajouter une image</a:t>
            </a:r>
          </a:p>
        </p:txBody>
      </p:sp>
      <p:sp>
        <p:nvSpPr>
          <p:cNvPr id="2" name="Espace réservé de la date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r-FR"/>
              <a:t>Mardi 2 février 20XX</a:t>
            </a:r>
          </a:p>
        </p:txBody>
      </p:sp>
      <p:sp>
        <p:nvSpPr>
          <p:cNvPr id="3" name="Espace réservé du pied de page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r-FR"/>
              <a:t>Exemple de Texte de Pied de page</a:t>
            </a:r>
          </a:p>
        </p:txBody>
      </p:sp>
      <p:sp>
        <p:nvSpPr>
          <p:cNvPr id="4" name="Espace réservé du numéro de diapositive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4032727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Équip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a:p>
        </p:txBody>
      </p:sp>
      <p:sp>
        <p:nvSpPr>
          <p:cNvPr id="34" name="Ovale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40" name="Titr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fr-FR"/>
              <a:t>Équipe</a:t>
            </a:r>
          </a:p>
        </p:txBody>
      </p:sp>
      <p:grpSp>
        <p:nvGrpSpPr>
          <p:cNvPr id="51" name="Groupe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orme libre : Form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a:p>
          </p:txBody>
        </p:sp>
        <p:sp>
          <p:nvSpPr>
            <p:cNvPr id="53" name="Forme libre : Form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a:solidFill>
                  <a:schemeClr val="tx1"/>
                </a:solidFill>
              </a:endParaRPr>
            </a:p>
          </p:txBody>
        </p:sp>
        <p:sp>
          <p:nvSpPr>
            <p:cNvPr id="54" name="Ovale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55" name="Ovale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56" name="Espace réservé d’image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fr-FR"/>
              <a:t>Cliquez sur l'icône pour ajouter une image</a:t>
            </a:r>
          </a:p>
        </p:txBody>
      </p:sp>
      <p:sp>
        <p:nvSpPr>
          <p:cNvPr id="57" name="Espace réservé d’image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fr-FR"/>
              <a:t>Cliquez sur l'icône pour ajouter une image</a:t>
            </a:r>
          </a:p>
        </p:txBody>
      </p:sp>
      <p:sp>
        <p:nvSpPr>
          <p:cNvPr id="58" name="Espace réservé d’image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fr-FR"/>
              <a:t>Cliquez sur l'icône pour ajouter une image</a:t>
            </a:r>
            <a:endParaRPr lang="fr-FR" dirty="0"/>
          </a:p>
        </p:txBody>
      </p:sp>
      <p:sp>
        <p:nvSpPr>
          <p:cNvPr id="59" name="Espace réservé d’image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fr-FR"/>
              <a:t>Cliquez sur l'icône pour ajouter une image</a:t>
            </a:r>
          </a:p>
        </p:txBody>
      </p:sp>
      <p:sp>
        <p:nvSpPr>
          <p:cNvPr id="63" name="Espace réservé du texte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fr-FR"/>
              <a:t>Nom</a:t>
            </a:r>
          </a:p>
        </p:txBody>
      </p:sp>
      <p:sp>
        <p:nvSpPr>
          <p:cNvPr id="61" name="Espace réservé du texte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fr-FR"/>
              <a:t>Titre</a:t>
            </a:r>
          </a:p>
        </p:txBody>
      </p:sp>
      <p:sp>
        <p:nvSpPr>
          <p:cNvPr id="65" name="Espace réservé du texte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fr-FR"/>
              <a:t>Nom</a:t>
            </a:r>
          </a:p>
        </p:txBody>
      </p:sp>
      <p:sp>
        <p:nvSpPr>
          <p:cNvPr id="64" name="Espace réservé du texte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fr-FR"/>
              <a:t>Titre</a:t>
            </a:r>
          </a:p>
        </p:txBody>
      </p:sp>
      <p:sp>
        <p:nvSpPr>
          <p:cNvPr id="67" name="Espace réservé du texte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fr-FR"/>
              <a:t>Nom</a:t>
            </a:r>
          </a:p>
        </p:txBody>
      </p:sp>
      <p:sp>
        <p:nvSpPr>
          <p:cNvPr id="66" name="Espace réservé du texte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fr-FR"/>
              <a:t>Titre</a:t>
            </a:r>
          </a:p>
        </p:txBody>
      </p:sp>
      <p:sp>
        <p:nvSpPr>
          <p:cNvPr id="69" name="Espace réservé du texte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fr-FR"/>
              <a:t>Nom</a:t>
            </a:r>
          </a:p>
        </p:txBody>
      </p:sp>
      <p:sp>
        <p:nvSpPr>
          <p:cNvPr id="68" name="Espace réservé du texte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fr-FR"/>
              <a:t>Titre</a:t>
            </a:r>
          </a:p>
        </p:txBody>
      </p:sp>
      <p:sp>
        <p:nvSpPr>
          <p:cNvPr id="4" name="Espace réservé de la date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fr-FR"/>
              <a:t>Mardi 2 février 20XX</a:t>
            </a:r>
            <a:endParaRPr lang="fr-FR" dirty="0"/>
          </a:p>
        </p:txBody>
      </p:sp>
      <p:sp>
        <p:nvSpPr>
          <p:cNvPr id="5" name="Espace réservé du pied de page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12848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E061E-D813-4FA8-BBBB-A129563D37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4159AF-3168-410B-B4FE-2BD80BC4783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0B4068-C05F-47F7-AA9A-A95F4D2A71EA}"/>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9B642B95-8852-4907-B4E3-0463BE4A61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697409-6636-4A22-A53D-4BE315A01556}"/>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430914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0_Contenu 2 colonnes (diapositive de comparaison)">
    <p:spTree>
      <p:nvGrpSpPr>
        <p:cNvPr id="1" name=""/>
        <p:cNvGrpSpPr/>
        <p:nvPr/>
      </p:nvGrpSpPr>
      <p:grpSpPr>
        <a:xfrm>
          <a:off x="0" y="0"/>
          <a:ext cx="0" cy="0"/>
          <a:chOff x="0" y="0"/>
          <a:chExt cx="0" cy="0"/>
        </a:xfrm>
      </p:grpSpPr>
      <p:sp>
        <p:nvSpPr>
          <p:cNvPr id="12" name="Ovale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a:p>
        </p:txBody>
      </p:sp>
      <p:sp>
        <p:nvSpPr>
          <p:cNvPr id="2" name="Titr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fr-FR" sz="4800" dirty="0"/>
            </a:lvl1pPr>
          </a:lstStyle>
          <a:p>
            <a:pPr lvl="0" rtl="0">
              <a:lnSpc>
                <a:spcPct val="100000"/>
              </a:lnSpc>
            </a:pPr>
            <a:r>
              <a:rPr lang="fr-FR"/>
              <a:t>Modifiez le style du titre</a:t>
            </a:r>
          </a:p>
        </p:txBody>
      </p:sp>
      <p:sp>
        <p:nvSpPr>
          <p:cNvPr id="3" name="Espace réservé du texte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Cliquez pour modifier les styles du texte du masque</a:t>
            </a:r>
          </a:p>
        </p:txBody>
      </p:sp>
      <p:sp>
        <p:nvSpPr>
          <p:cNvPr id="4" name="Espace réservé du contenu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5" name="Espace réservé du texte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fr-FR" sz="1400" b="0" cap="all" spc="200" baseline="0" dirty="0">
                <a:solidFill>
                  <a:schemeClr val="tx1"/>
                </a:solidFill>
              </a:defRPr>
            </a:lvl1pPr>
          </a:lstStyle>
          <a:p>
            <a:pPr marL="228600" lvl="0" indent="-228600" rtl="0"/>
            <a:r>
              <a:rPr lang="fr-FR"/>
              <a:t>Cliquez pour modifier les styles du texte du masque</a:t>
            </a:r>
          </a:p>
        </p:txBody>
      </p:sp>
      <p:sp>
        <p:nvSpPr>
          <p:cNvPr id="6" name="Espace réservé du contenu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7" name="Espace réservé de la date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fr-FR"/>
              <a:t>Mardi 2 février 20XX</a:t>
            </a:r>
          </a:p>
        </p:txBody>
      </p:sp>
      <p:sp>
        <p:nvSpPr>
          <p:cNvPr id="8" name="Espace réservé du pied de page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fr-FR"/>
              <a:t>Exemple de Texte de Pied de page</a:t>
            </a:r>
          </a:p>
        </p:txBody>
      </p:sp>
      <p:sp>
        <p:nvSpPr>
          <p:cNvPr id="9" name="Espace réservé du numéro de diapositive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2114048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ontenu 3 colonnes">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orme libre : Form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p>
          </p:txBody>
        </p:sp>
        <p:sp>
          <p:nvSpPr>
            <p:cNvPr id="36" name="Forme libre : Form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solidFill>
                  <a:schemeClr val="tx1"/>
                </a:solidFill>
              </a:endParaRPr>
            </a:p>
          </p:txBody>
        </p:sp>
        <p:sp>
          <p:nvSpPr>
            <p:cNvPr id="37" name="Ovale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38" name="Ovale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19" name="Forme libre : Form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0" name="Ovale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5" name="Ovale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5" name="Titr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fr-FR" sz="4800" dirty="0"/>
            </a:lvl1pPr>
          </a:lstStyle>
          <a:p>
            <a:pPr lvl="0" rtl="0">
              <a:lnSpc>
                <a:spcPct val="100000"/>
              </a:lnSpc>
            </a:pPr>
            <a:r>
              <a:rPr lang="fr-FR"/>
              <a:t>Modifiez le style du titre</a:t>
            </a:r>
          </a:p>
        </p:txBody>
      </p:sp>
      <p:sp>
        <p:nvSpPr>
          <p:cNvPr id="16" name="Espace réservé du texte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Cliquez pour modifier les styles du texte du masque</a:t>
            </a:r>
          </a:p>
        </p:txBody>
      </p:sp>
      <p:sp>
        <p:nvSpPr>
          <p:cNvPr id="17" name="Espace réservé du contenu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22" name="Espace réservé du texte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fr-FR" sz="2000" b="0" cap="all" spc="200" baseline="0" dirty="0">
                <a:solidFill>
                  <a:schemeClr val="tx1"/>
                </a:solidFill>
              </a:defRPr>
            </a:lvl1pPr>
          </a:lstStyle>
          <a:p>
            <a:pPr marL="228600" lvl="0" indent="-228600" rtl="0"/>
            <a:r>
              <a:rPr lang="fr-FR"/>
              <a:t>Cliquez pour modifier les styles du texte du masque</a:t>
            </a:r>
          </a:p>
        </p:txBody>
      </p:sp>
      <p:sp>
        <p:nvSpPr>
          <p:cNvPr id="23" name="Espace réservé du contenu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8" name="Espace réservé du texte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fr-FR" sz="2000" b="0" cap="all" spc="200" baseline="0" dirty="0">
                <a:solidFill>
                  <a:schemeClr val="tx1"/>
                </a:solidFill>
              </a:defRPr>
            </a:lvl1pPr>
          </a:lstStyle>
          <a:p>
            <a:pPr marL="228600" lvl="0" indent="-228600" rtl="0"/>
            <a:r>
              <a:rPr lang="fr-FR"/>
              <a:t>Cliquez pour modifier</a:t>
            </a:r>
          </a:p>
        </p:txBody>
      </p:sp>
      <p:sp>
        <p:nvSpPr>
          <p:cNvPr id="21" name="Espace réservé du contenu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fr-FR"/>
              <a:t>Mardi 2 février 20XX</a:t>
            </a:r>
            <a:endParaRPr lang="fr-FR" dirty="0"/>
          </a:p>
        </p:txBody>
      </p:sp>
      <p:sp>
        <p:nvSpPr>
          <p:cNvPr id="5" name="Espace réservé du pied de page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1834729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Synthès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fr-FR"/>
              <a:t>Modifiez le style du titre</a:t>
            </a:r>
          </a:p>
        </p:txBody>
      </p:sp>
      <p:sp>
        <p:nvSpPr>
          <p:cNvPr id="10" name="Espace réservé d’image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fr-FR"/>
              <a:t>Cliquez sur l'icône pour ajouter une image</a:t>
            </a:r>
          </a:p>
        </p:txBody>
      </p:sp>
      <p:sp>
        <p:nvSpPr>
          <p:cNvPr id="7" name="Espace réservé du contenu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fr-FR"/>
              <a:t>Cliquez pour modifier les styles du texte du masque</a:t>
            </a:r>
          </a:p>
        </p:txBody>
      </p:sp>
      <p:sp>
        <p:nvSpPr>
          <p:cNvPr id="2" name="Espace réservé de la date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r-FR"/>
              <a:t>Mardi 2 février 20XX</a:t>
            </a:r>
          </a:p>
        </p:txBody>
      </p:sp>
      <p:sp>
        <p:nvSpPr>
          <p:cNvPr id="3" name="Espace réservé du pied de page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r-FR"/>
              <a:t>Exemple de Texte de Pied de page</a:t>
            </a:r>
          </a:p>
        </p:txBody>
      </p:sp>
      <p:sp>
        <p:nvSpPr>
          <p:cNvPr id="4" name="Espace réservé du numéro de diapositive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
        <p:nvSpPr>
          <p:cNvPr id="8" name="Ovale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Tree>
    <p:extLst>
      <p:ext uri="{BB962C8B-B14F-4D97-AF65-F5344CB8AC3E}">
        <p14:creationId xmlns:p14="http://schemas.microsoft.com/office/powerpoint/2010/main" val="281159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Fermeture">
    <p:spTree>
      <p:nvGrpSpPr>
        <p:cNvPr id="1" name=""/>
        <p:cNvGrpSpPr/>
        <p:nvPr/>
      </p:nvGrpSpPr>
      <p:grpSpPr>
        <a:xfrm>
          <a:off x="0" y="0"/>
          <a:ext cx="0" cy="0"/>
          <a:chOff x="0" y="0"/>
          <a:chExt cx="0" cy="0"/>
        </a:xfrm>
      </p:grpSpPr>
      <p:sp>
        <p:nvSpPr>
          <p:cNvPr id="28" name="Titr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fr-FR"/>
              <a:t>Modifiez le style du titre</a:t>
            </a:r>
            <a:endParaRPr lang="fr-FR" dirty="0"/>
          </a:p>
        </p:txBody>
      </p:sp>
      <p:sp>
        <p:nvSpPr>
          <p:cNvPr id="31" name="Sous-titr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fr-FR">
                <a:solidFill>
                  <a:schemeClr val="tx1">
                    <a:alpha val="60000"/>
                  </a:schemeClr>
                </a:solidFill>
              </a:rPr>
              <a:t>Modifiez le style des sous-titres du masque</a:t>
            </a:r>
            <a:endParaRPr lang="fr-FR" dirty="0">
              <a:solidFill>
                <a:schemeClr val="tx1">
                  <a:alpha val="60000"/>
                </a:schemeClr>
              </a:solidFill>
            </a:endParaRPr>
          </a:p>
        </p:txBody>
      </p:sp>
      <p:sp>
        <p:nvSpPr>
          <p:cNvPr id="40" name="Espace réservé d’image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fr-FR"/>
              <a:t>Cliquez sur l'icône pour ajouter une image</a:t>
            </a:r>
            <a:endParaRPr lang="fr-FR" dirty="0"/>
          </a:p>
        </p:txBody>
      </p:sp>
      <p:sp>
        <p:nvSpPr>
          <p:cNvPr id="42" name="Espace réservé d’image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fr-FR"/>
              <a:t>Cliquez sur l'icône pour ajouter une image</a:t>
            </a:r>
          </a:p>
        </p:txBody>
      </p:sp>
      <p:grpSp>
        <p:nvGrpSpPr>
          <p:cNvPr id="43" name="Groupe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orme libre : Form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a:solidFill>
                  <a:schemeClr val="tx1"/>
                </a:solidFill>
              </a:endParaRPr>
            </a:p>
          </p:txBody>
        </p:sp>
        <p:sp>
          <p:nvSpPr>
            <p:cNvPr id="45" name="Ovale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46" name="Forme libre : Form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a:solidFill>
                  <a:schemeClr val="tx1"/>
                </a:solidFill>
              </a:endParaRPr>
            </a:p>
          </p:txBody>
        </p:sp>
      </p:grpSp>
      <p:grpSp>
        <p:nvGrpSpPr>
          <p:cNvPr id="15" name="Groupe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orme libre : Form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1" name="Ovale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5" name="Espace réservé de la date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fr-FR"/>
              <a:t>Mardi 2 février 20XX</a:t>
            </a:r>
          </a:p>
        </p:txBody>
      </p:sp>
      <p:sp>
        <p:nvSpPr>
          <p:cNvPr id="6" name="Espace réservé du pied de page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fr-FR"/>
              <a:t>Exemple de Texte de Pied de page</a:t>
            </a:r>
          </a:p>
        </p:txBody>
      </p:sp>
      <p:sp>
        <p:nvSpPr>
          <p:cNvPr id="7" name="Espace réservé du numéro de diapositive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
        <p:nvSpPr>
          <p:cNvPr id="17" name="Ovale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Tree>
    <p:extLst>
      <p:ext uri="{BB962C8B-B14F-4D97-AF65-F5344CB8AC3E}">
        <p14:creationId xmlns:p14="http://schemas.microsoft.com/office/powerpoint/2010/main" val="3330097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fr-FR"/>
              <a:t>Modifiez le style du titre</a:t>
            </a:r>
            <a:endParaRPr lang="fr-FR" dirty="0"/>
          </a:p>
        </p:txBody>
      </p:sp>
      <p:sp>
        <p:nvSpPr>
          <p:cNvPr id="3" name="Sous-titr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fr-FR"/>
              <a:t>Mardi 2 février 20XX</a:t>
            </a:r>
            <a:endParaRPr lang="fr-FR" dirty="0"/>
          </a:p>
        </p:txBody>
      </p:sp>
      <p:sp>
        <p:nvSpPr>
          <p:cNvPr id="5" name="Espace réservé du pied de page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
        <p:nvSpPr>
          <p:cNvPr id="19" name="Forme libre : Form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0" name="Ovale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5" name="Ovale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nvGrpSpPr>
          <p:cNvPr id="34" name="Groupe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orme libre : Form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p>
          </p:txBody>
        </p:sp>
        <p:sp>
          <p:nvSpPr>
            <p:cNvPr id="36" name="Forme libre : Form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dirty="0">
                <a:solidFill>
                  <a:schemeClr val="tx1"/>
                </a:solidFill>
              </a:endParaRPr>
            </a:p>
          </p:txBody>
        </p:sp>
        <p:sp>
          <p:nvSpPr>
            <p:cNvPr id="37" name="Ovale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38" name="Ovale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Tree>
    <p:extLst>
      <p:ext uri="{BB962C8B-B14F-4D97-AF65-F5344CB8AC3E}">
        <p14:creationId xmlns:p14="http://schemas.microsoft.com/office/powerpoint/2010/main" val="3860509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2" name="Ovale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nvGrpSpPr>
          <p:cNvPr id="13" name="Groupe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orme libre : Form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21" name="Ovale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2" name="Titr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fr-FR"/>
              <a:t>Modifiez le style du titre</a:t>
            </a:r>
            <a:endParaRPr lang="fr-FR" dirty="0"/>
          </a:p>
        </p:txBody>
      </p:sp>
      <p:sp>
        <p:nvSpPr>
          <p:cNvPr id="3" name="Espace réservé du contenu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e la date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fr-FR"/>
              <a:t>Mardi 2 février 20XX</a:t>
            </a:r>
          </a:p>
        </p:txBody>
      </p:sp>
      <p:sp>
        <p:nvSpPr>
          <p:cNvPr id="6" name="Espace réservé du pied de page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fr-FR"/>
              <a:t>Exemple de Texte de Pied de page</a:t>
            </a:r>
          </a:p>
        </p:txBody>
      </p:sp>
      <p:sp>
        <p:nvSpPr>
          <p:cNvPr id="7" name="Espace réservé du numéro de diapositive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2376104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r-FR"/>
              <a:t>Mardi 2 février 20XX</a:t>
            </a:r>
          </a:p>
        </p:txBody>
      </p:sp>
      <p:sp>
        <p:nvSpPr>
          <p:cNvPr id="3" name="Espace réservé du pied de page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r-FR"/>
              <a:t>Exemple de Texte de Pied de page</a:t>
            </a:r>
          </a:p>
        </p:txBody>
      </p:sp>
      <p:sp>
        <p:nvSpPr>
          <p:cNvPr id="4" name="Espace réservé du numéro de diapositive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2498322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orme libre : Form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sp>
          <p:nvSpPr>
            <p:cNvPr id="12" name="Ovale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FR"/>
            </a:p>
          </p:txBody>
        </p:sp>
      </p:grpSp>
      <p:sp>
        <p:nvSpPr>
          <p:cNvPr id="2" name="Titr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fr-FR"/>
              <a:t>Modifiez le style du titre</a:t>
            </a:r>
            <a:endParaRPr lang="fr-FR" dirty="0"/>
          </a:p>
        </p:txBody>
      </p:sp>
      <p:sp>
        <p:nvSpPr>
          <p:cNvPr id="3" name="Espace réservé du contenu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a:t>Cliquez pour modifier les styles du texte du masque</a:t>
            </a:r>
          </a:p>
        </p:txBody>
      </p:sp>
      <p:sp>
        <p:nvSpPr>
          <p:cNvPr id="5" name="Espace réservé de la date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fr-FR"/>
              <a:t>Mardi 2 février 20XX</a:t>
            </a:r>
          </a:p>
        </p:txBody>
      </p:sp>
      <p:sp>
        <p:nvSpPr>
          <p:cNvPr id="6" name="Espace réservé du pied de page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fr-FR"/>
              <a:t>Exemple de Texte de Pied de page</a:t>
            </a:r>
          </a:p>
        </p:txBody>
      </p:sp>
      <p:sp>
        <p:nvSpPr>
          <p:cNvPr id="7" name="Espace réservé du numéro de diapositive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fr-FR" smtClean="0"/>
              <a:t>‹N°›</a:t>
            </a:fld>
            <a:endParaRPr lang="fr-FR"/>
          </a:p>
        </p:txBody>
      </p:sp>
    </p:spTree>
    <p:extLst>
      <p:ext uri="{BB962C8B-B14F-4D97-AF65-F5344CB8AC3E}">
        <p14:creationId xmlns:p14="http://schemas.microsoft.com/office/powerpoint/2010/main" val="1193730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RE_ET_CONTENU">
    <p:spTree>
      <p:nvGrpSpPr>
        <p:cNvPr id="1" name=""/>
        <p:cNvGrpSpPr/>
        <p:nvPr/>
      </p:nvGrpSpPr>
      <p:grpSpPr>
        <a:xfrm>
          <a:off x="0" y="0"/>
          <a:ext cx="0" cy="0"/>
          <a:chOff x="0" y="0"/>
          <a:chExt cx="0" cy="0"/>
        </a:xfrm>
      </p:grpSpPr>
      <p:sp>
        <p:nvSpPr>
          <p:cNvPr id="5" name="Rectangle 4"/>
          <p:cNvSpPr/>
          <p:nvPr userDrawn="1"/>
        </p:nvSpPr>
        <p:spPr>
          <a:xfrm>
            <a:off x="-113419" y="2"/>
            <a:ext cx="12501093" cy="113483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800">
              <a:solidFill>
                <a:schemeClr val="bg1"/>
              </a:solidFill>
            </a:endParaRPr>
          </a:p>
        </p:txBody>
      </p:sp>
      <p:sp>
        <p:nvSpPr>
          <p:cNvPr id="8" name="Titre 8">
            <a:extLst>
              <a:ext uri="{FF2B5EF4-FFF2-40B4-BE49-F238E27FC236}">
                <a16:creationId xmlns:a16="http://schemas.microsoft.com/office/drawing/2014/main" id="{62C73A8D-4EDC-394B-BCA9-561C4EDB245E}"/>
              </a:ext>
            </a:extLst>
          </p:cNvPr>
          <p:cNvSpPr>
            <a:spLocks noGrp="1"/>
          </p:cNvSpPr>
          <p:nvPr>
            <p:ph type="title" hasCustomPrompt="1"/>
          </p:nvPr>
        </p:nvSpPr>
        <p:spPr>
          <a:xfrm>
            <a:off x="324854" y="368356"/>
            <a:ext cx="11736517" cy="766481"/>
          </a:xfrm>
        </p:spPr>
        <p:txBody>
          <a:bodyPr>
            <a:noAutofit/>
          </a:bodyPr>
          <a:lstStyle>
            <a:lvl1pPr marL="0" algn="l" defTabSz="914400" rtl="0" eaLnBrk="1" latinLnBrk="0" hangingPunct="1">
              <a:lnSpc>
                <a:spcPct val="90000"/>
              </a:lnSpc>
              <a:spcBef>
                <a:spcPct val="0"/>
              </a:spcBef>
              <a:buNone/>
              <a:defRPr lang="fr-FR" sz="3200" b="0" i="0" kern="1200" dirty="0">
                <a:solidFill>
                  <a:schemeClr val="bg1"/>
                </a:solidFill>
                <a:latin typeface="Trebuchet MS" panose="020B0703020202090204" pitchFamily="34" charset="0"/>
                <a:ea typeface="Trebuchet MS" panose="020B0703020202090204" pitchFamily="34" charset="0"/>
                <a:cs typeface="Trebuchet MS" panose="020B070302020209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fr-FR" dirty="0"/>
              <a:t>Modifiez le titre Modifiez le titre</a:t>
            </a:r>
          </a:p>
        </p:txBody>
      </p:sp>
      <p:sp>
        <p:nvSpPr>
          <p:cNvPr id="6" name="Slide Number Placeholder 5">
            <a:extLst>
              <a:ext uri="{FF2B5EF4-FFF2-40B4-BE49-F238E27FC236}">
                <a16:creationId xmlns:a16="http://schemas.microsoft.com/office/drawing/2014/main" id="{9BB7203F-31C4-8247-AD28-4C81AFFE6438}"/>
              </a:ext>
            </a:extLst>
          </p:cNvPr>
          <p:cNvSpPr>
            <a:spLocks noGrp="1"/>
          </p:cNvSpPr>
          <p:nvPr>
            <p:ph type="sldNum" sz="quarter" idx="4"/>
          </p:nvPr>
        </p:nvSpPr>
        <p:spPr>
          <a:xfrm>
            <a:off x="9317567" y="544126"/>
            <a:ext cx="2743200" cy="276999"/>
          </a:xfrm>
          <a:prstGeom prst="rect">
            <a:avLst/>
          </a:prstGeom>
        </p:spPr>
        <p:txBody>
          <a:bodyPr vert="horz" lIns="91440" tIns="45720" rIns="91440" bIns="45720" rtlCol="0" anchor="ctr"/>
          <a:lstStyle>
            <a:lvl1pPr algn="r">
              <a:defRPr sz="1200" b="1" i="0">
                <a:solidFill>
                  <a:schemeClr val="bg1"/>
                </a:solidFill>
                <a:latin typeface="Arial" panose="020B0604020202020204" pitchFamily="34" charset="0"/>
                <a:cs typeface="Arial" panose="020B0604020202020204" pitchFamily="34" charset="0"/>
              </a:defRPr>
            </a:lvl1pPr>
          </a:lstStyle>
          <a:p>
            <a:fld id="{41773E79-3816-664A-8551-28F827609C0F}" type="slidenum">
              <a:rPr lang="en-US" smtClean="0"/>
              <a:pPr/>
              <a:t>‹N°›</a:t>
            </a:fld>
            <a:endParaRPr lang="en-US" dirty="0"/>
          </a:p>
        </p:txBody>
      </p:sp>
      <p:sp>
        <p:nvSpPr>
          <p:cNvPr id="3" name="Espace réservé du contenu 2"/>
          <p:cNvSpPr>
            <a:spLocks noGrp="1"/>
          </p:cNvSpPr>
          <p:nvPr>
            <p:ph sz="quarter" idx="10"/>
          </p:nvPr>
        </p:nvSpPr>
        <p:spPr>
          <a:xfrm>
            <a:off x="323851" y="1281113"/>
            <a:ext cx="11736916" cy="4711700"/>
          </a:xfrm>
        </p:spPr>
        <p:txBody>
          <a:bodyPr/>
          <a:lstStyle>
            <a:lvl1pPr marL="228600" indent="-228600">
              <a:buClr>
                <a:srgbClr val="00A5A4"/>
              </a:buClr>
              <a:buFont typeface="Wingdings" panose="05000000000000000000" pitchFamily="2" charset="2"/>
              <a:buChar char="§"/>
              <a:defRPr sz="1800"/>
            </a:lvl1pPr>
            <a:lvl2pPr marL="685800" indent="-228600">
              <a:buClr>
                <a:srgbClr val="00A5A4"/>
              </a:buClr>
              <a:buFont typeface="Arial" panose="020B0604020202020204" pitchFamily="34" charset="0"/>
              <a:buChar char="&gt;"/>
              <a:defRPr sz="1600"/>
            </a:lvl2pPr>
            <a:lvl3pPr>
              <a:buClr>
                <a:srgbClr val="00A5A4"/>
              </a:buClr>
              <a:defRPr sz="1400"/>
            </a:lvl3pPr>
            <a:lvl4pPr>
              <a:buClr>
                <a:srgbClr val="00A5A4"/>
              </a:buClr>
              <a:defRPr sz="1400"/>
            </a:lvl4pPr>
            <a:lvl5pPr>
              <a:buClr>
                <a:srgbClr val="00A4A5"/>
              </a:buClr>
              <a:defRPr sz="1400"/>
            </a:lvl5pPr>
          </a:lstStyle>
          <a:p>
            <a:pPr lvl="0"/>
            <a:r>
              <a:rPr lang="fr-FR"/>
              <a:t>Modifiez les styles du texte du masque</a:t>
            </a:r>
          </a:p>
        </p:txBody>
      </p:sp>
    </p:spTree>
    <p:extLst>
      <p:ext uri="{BB962C8B-B14F-4D97-AF65-F5344CB8AC3E}">
        <p14:creationId xmlns:p14="http://schemas.microsoft.com/office/powerpoint/2010/main" val="262526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31090-8E4B-428A-98FD-FC8D6672495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FE62942-DD34-449D-8038-A839EFE516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D2C8300-6A0D-43F4-AF2B-BDE69B4A67BD}"/>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76E8998B-D66C-41CF-A208-FBD701D26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2914F9-BEDB-422C-B5AD-20A6E50CE315}"/>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401552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72F4F-5262-4450-9C03-8E07D828F9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B766E2-142B-4B34-828D-ACA6E90C7B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E74E868-00BF-4756-B0C4-29C2537564D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31E2B6F-A469-43BF-B338-C592FCFE3273}"/>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6" name="Espace réservé du pied de page 5">
            <a:extLst>
              <a:ext uri="{FF2B5EF4-FFF2-40B4-BE49-F238E27FC236}">
                <a16:creationId xmlns:a16="http://schemas.microsoft.com/office/drawing/2014/main" id="{B59DE44D-3FF1-47FF-A30A-1E84719BAB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FA3FBD-75B8-4A5E-B40E-492DD943D7FA}"/>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835813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87137-4D59-405E-914E-7B24FEBC0C7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8700CE8-39BF-4D0B-94C4-AEB3288C5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3ECD6C-37DE-4E13-A9DD-E3AE7865AB7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CF83190-913C-490B-8562-58365E413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6C30F8E-B726-4B23-ADB9-745868EA48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5234E65-8FAF-4039-92D5-CA2662308BEF}"/>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8" name="Espace réservé du pied de page 7">
            <a:extLst>
              <a:ext uri="{FF2B5EF4-FFF2-40B4-BE49-F238E27FC236}">
                <a16:creationId xmlns:a16="http://schemas.microsoft.com/office/drawing/2014/main" id="{30265A15-33DA-432F-8542-053B1E63627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6CC792B-982D-433F-AC0E-39E1EDBE58EE}"/>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369426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B803F-1387-49DD-89D6-8178FD8272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66E04-F563-4668-B41B-DEF45F4CFC94}"/>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4" name="Espace réservé du pied de page 3">
            <a:extLst>
              <a:ext uri="{FF2B5EF4-FFF2-40B4-BE49-F238E27FC236}">
                <a16:creationId xmlns:a16="http://schemas.microsoft.com/office/drawing/2014/main" id="{0C26514B-43AD-4C17-A094-D5D552650F1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AA8CD50-B312-403A-8449-A7FB4E16FF40}"/>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2156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689580D-4E40-4E4D-98BF-498857B17A7F}"/>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3" name="Espace réservé du pied de page 2">
            <a:extLst>
              <a:ext uri="{FF2B5EF4-FFF2-40B4-BE49-F238E27FC236}">
                <a16:creationId xmlns:a16="http://schemas.microsoft.com/office/drawing/2014/main" id="{AC3B8CA3-C713-44E7-AED3-C3A834AE01D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2D59FD9-5D2F-41C7-9820-105FB63A465F}"/>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99816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1F60C-A2AF-4744-9A1B-912B5C60D2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7E3B4E4-584A-45D6-B79A-31EC0E15E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2F53CF5-6058-4E3E-BE2D-F2C2DF8C9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D9E3B4-FB51-4466-A481-2E86262A8EA9}"/>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6" name="Espace réservé du pied de page 5">
            <a:extLst>
              <a:ext uri="{FF2B5EF4-FFF2-40B4-BE49-F238E27FC236}">
                <a16:creationId xmlns:a16="http://schemas.microsoft.com/office/drawing/2014/main" id="{F01A47B4-D3BF-46C2-B56E-1F75B4BEA8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1F7FB9-AAFB-4EBE-AAB7-A7B5B4037EE6}"/>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177590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8749B-1730-4D94-AF36-CE303D8DC2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92A5578-442F-45C1-A2D0-58AA230AF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4306FF-8893-4872-8273-1E8320E80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DE59DBE-0D88-40E1-9F41-F5F03499DE24}"/>
              </a:ext>
            </a:extLst>
          </p:cNvPr>
          <p:cNvSpPr>
            <a:spLocks noGrp="1"/>
          </p:cNvSpPr>
          <p:nvPr>
            <p:ph type="dt" sz="half" idx="10"/>
          </p:nvPr>
        </p:nvSpPr>
        <p:spPr/>
        <p:txBody>
          <a:bodyPr/>
          <a:lstStyle/>
          <a:p>
            <a:fld id="{F19D98A2-4622-48B9-86A8-078DE6225F43}" type="datetimeFigureOut">
              <a:rPr lang="fr-FR" smtClean="0"/>
              <a:t>01/02/2023</a:t>
            </a:fld>
            <a:endParaRPr lang="fr-FR"/>
          </a:p>
        </p:txBody>
      </p:sp>
      <p:sp>
        <p:nvSpPr>
          <p:cNvPr id="6" name="Espace réservé du pied de page 5">
            <a:extLst>
              <a:ext uri="{FF2B5EF4-FFF2-40B4-BE49-F238E27FC236}">
                <a16:creationId xmlns:a16="http://schemas.microsoft.com/office/drawing/2014/main" id="{8CDFECAE-A1C6-4B4C-9797-C34CC5EDE3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B99CBC-71CB-4E43-BA91-3D588A233E76}"/>
              </a:ext>
            </a:extLst>
          </p:cNvPr>
          <p:cNvSpPr>
            <a:spLocks noGrp="1"/>
          </p:cNvSpPr>
          <p:nvPr>
            <p:ph type="sldNum" sz="quarter" idx="12"/>
          </p:nvPr>
        </p:nvSpPr>
        <p:spPr/>
        <p:txBody>
          <a:bodyPr/>
          <a:lstStyle/>
          <a:p>
            <a:fld id="{BB3C2D73-1EE3-4680-862C-32D83C322440}" type="slidenum">
              <a:rPr lang="fr-FR" smtClean="0"/>
              <a:t>‹N°›</a:t>
            </a:fld>
            <a:endParaRPr lang="fr-FR"/>
          </a:p>
        </p:txBody>
      </p:sp>
    </p:spTree>
    <p:extLst>
      <p:ext uri="{BB962C8B-B14F-4D97-AF65-F5344CB8AC3E}">
        <p14:creationId xmlns:p14="http://schemas.microsoft.com/office/powerpoint/2010/main" val="406125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471B3D-E31E-414C-BC5D-16B4E5108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7ED96C-1BAD-4B49-9F66-A84B2A4C0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8024B3-70C2-4CAB-A770-7D89B3FA7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D98A2-4622-48B9-86A8-078DE6225F43}" type="datetimeFigureOut">
              <a:rPr lang="fr-FR" smtClean="0"/>
              <a:t>01/02/2023</a:t>
            </a:fld>
            <a:endParaRPr lang="fr-FR"/>
          </a:p>
        </p:txBody>
      </p:sp>
      <p:sp>
        <p:nvSpPr>
          <p:cNvPr id="5" name="Espace réservé du pied de page 4">
            <a:extLst>
              <a:ext uri="{FF2B5EF4-FFF2-40B4-BE49-F238E27FC236}">
                <a16:creationId xmlns:a16="http://schemas.microsoft.com/office/drawing/2014/main" id="{2BCE5BCC-94C6-4F48-9D63-D1B363A83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008AFDD-0E5F-4027-83A0-3E94AE1087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C2D73-1EE3-4680-862C-32D83C322440}" type="slidenum">
              <a:rPr lang="fr-FR" smtClean="0"/>
              <a:t>‹N°›</a:t>
            </a:fld>
            <a:endParaRPr lang="fr-FR"/>
          </a:p>
        </p:txBody>
      </p:sp>
    </p:spTree>
    <p:extLst>
      <p:ext uri="{BB962C8B-B14F-4D97-AF65-F5344CB8AC3E}">
        <p14:creationId xmlns:p14="http://schemas.microsoft.com/office/powerpoint/2010/main" val="202679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fr-FR"/>
              <a:t>Modifiez le style du titre</a:t>
            </a:r>
            <a:endParaRPr lang="fr-FR" dirty="0"/>
          </a:p>
        </p:txBody>
      </p:sp>
      <p:sp>
        <p:nvSpPr>
          <p:cNvPr id="3" name="Espace réservé du texte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fr-FR"/>
              <a:t>Modifiez les styles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fr-FR"/>
              <a:t>Mardi 2 février 20XX</a:t>
            </a:r>
            <a:endParaRPr lang="fr-FR" dirty="0"/>
          </a:p>
        </p:txBody>
      </p:sp>
      <p:sp>
        <p:nvSpPr>
          <p:cNvPr id="5" name="Espace réservé du pied de page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fr-FR"/>
              <a:t>Exemple de Texte de Pied de page</a:t>
            </a:r>
            <a:endParaRPr lang="fr-FR" dirty="0"/>
          </a:p>
        </p:txBody>
      </p:sp>
      <p:sp>
        <p:nvSpPr>
          <p:cNvPr id="6" name="Espace réservé du numéro de diapositive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fr-FR" smtClean="0"/>
              <a:pPr rtl="0"/>
              <a:t>‹N°›</a:t>
            </a:fld>
            <a:endParaRPr lang="fr-FR"/>
          </a:p>
        </p:txBody>
      </p:sp>
    </p:spTree>
    <p:extLst>
      <p:ext uri="{BB962C8B-B14F-4D97-AF65-F5344CB8AC3E}">
        <p14:creationId xmlns:p14="http://schemas.microsoft.com/office/powerpoint/2010/main" val="14225362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914400" rtl="0" eaLnBrk="1" latinLnBrk="0" hangingPunct="1">
        <a:lnSpc>
          <a:spcPct val="90000"/>
        </a:lnSpc>
        <a:spcBef>
          <a:spcPct val="0"/>
        </a:spcBef>
        <a:buNone/>
        <a:defRPr lang="fr-FR"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store.pulsy.fr/services/?cible=medecin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16.x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tore.pulsy.fr/services/?cible=medecins"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E1C3AAB5-9171-4F0B-9B5D-E3E609894B9D}"/>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800" b="1"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PULSY</a:t>
            </a:r>
            <a:endParaRPr lang="en-US" sz="4800" b="1" kern="1200" dirty="0">
              <a:solidFill>
                <a:schemeClr val="bg1"/>
              </a:solidFill>
              <a:latin typeface="+mj-lt"/>
              <a:ea typeface="+mj-ea"/>
              <a:cs typeface="+mj-cs"/>
            </a:endParaRP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ous-titre 2">
            <a:extLst>
              <a:ext uri="{FF2B5EF4-FFF2-40B4-BE49-F238E27FC236}">
                <a16:creationId xmlns:a16="http://schemas.microsoft.com/office/drawing/2014/main" id="{34BE4F16-CA2E-446B-B7F3-5C06A0E8D34B}"/>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sz="3600" b="1" dirty="0">
                <a:solidFill>
                  <a:srgbClr val="FF0000"/>
                </a:solidFill>
              </a:rPr>
              <a:t>G</a:t>
            </a:r>
            <a:r>
              <a:rPr lang="en-US" dirty="0">
                <a:solidFill>
                  <a:srgbClr val="FEFFFF"/>
                </a:solidFill>
              </a:rPr>
              <a:t>roupe</a:t>
            </a:r>
          </a:p>
          <a:p>
            <a:pPr indent="-228600" algn="l">
              <a:buFont typeface="Arial" panose="020B0604020202020204" pitchFamily="34" charset="0"/>
              <a:buChar char="•"/>
            </a:pPr>
            <a:r>
              <a:rPr lang="en-US" sz="4000" b="1" dirty="0" err="1">
                <a:solidFill>
                  <a:srgbClr val="FF0000"/>
                </a:solidFill>
              </a:rPr>
              <a:t>R</a:t>
            </a:r>
            <a:r>
              <a:rPr lang="en-US" dirty="0" err="1">
                <a:solidFill>
                  <a:srgbClr val="FEFFFF"/>
                </a:solidFill>
              </a:rPr>
              <a:t>égional</a:t>
            </a:r>
            <a:r>
              <a:rPr lang="en-US" dirty="0">
                <a:solidFill>
                  <a:srgbClr val="FEFFFF"/>
                </a:solidFill>
              </a:rPr>
              <a:t> d’</a:t>
            </a:r>
          </a:p>
          <a:p>
            <a:pPr indent="-228600" algn="l">
              <a:buFont typeface="Arial" panose="020B0604020202020204" pitchFamily="34" charset="0"/>
              <a:buChar char="•"/>
            </a:pPr>
            <a:r>
              <a:rPr lang="en-US" sz="4000" b="1" dirty="0" err="1">
                <a:solidFill>
                  <a:srgbClr val="FF0000"/>
                </a:solidFill>
              </a:rPr>
              <a:t>A</a:t>
            </a:r>
            <a:r>
              <a:rPr lang="en-US" dirty="0" err="1">
                <a:solidFill>
                  <a:srgbClr val="FEFFFF"/>
                </a:solidFill>
              </a:rPr>
              <a:t>ppui</a:t>
            </a:r>
            <a:r>
              <a:rPr lang="en-US" dirty="0">
                <a:solidFill>
                  <a:srgbClr val="FEFFFF"/>
                </a:solidFill>
              </a:rPr>
              <a:t> au </a:t>
            </a:r>
          </a:p>
          <a:p>
            <a:pPr indent="-228600" algn="l">
              <a:buFont typeface="Arial" panose="020B0604020202020204" pitchFamily="34" charset="0"/>
              <a:buChar char="•"/>
            </a:pPr>
            <a:r>
              <a:rPr lang="en-US" sz="4000" b="1" dirty="0" err="1">
                <a:solidFill>
                  <a:srgbClr val="FF0000"/>
                </a:solidFill>
              </a:rPr>
              <a:t>D</a:t>
            </a:r>
            <a:r>
              <a:rPr lang="en-US" dirty="0" err="1">
                <a:solidFill>
                  <a:srgbClr val="FEFFFF"/>
                </a:solidFill>
              </a:rPr>
              <a:t>éploiement</a:t>
            </a:r>
            <a:r>
              <a:rPr lang="en-US" dirty="0">
                <a:solidFill>
                  <a:srgbClr val="FEFFFF"/>
                </a:solidFill>
              </a:rPr>
              <a:t> de la </a:t>
            </a:r>
          </a:p>
          <a:p>
            <a:pPr indent="-228600" algn="l">
              <a:buFont typeface="Arial" panose="020B0604020202020204" pitchFamily="34" charset="0"/>
              <a:buChar char="•"/>
            </a:pPr>
            <a:r>
              <a:rPr lang="en-US" sz="3200" b="1" dirty="0">
                <a:solidFill>
                  <a:srgbClr val="FF0000"/>
                </a:solidFill>
              </a:rPr>
              <a:t>e</a:t>
            </a:r>
          </a:p>
          <a:p>
            <a:pPr indent="-228600" algn="l">
              <a:buFont typeface="Arial" panose="020B0604020202020204" pitchFamily="34" charset="0"/>
              <a:buChar char="•"/>
            </a:pPr>
            <a:r>
              <a:rPr lang="en-US" sz="4000" b="1" dirty="0">
                <a:solidFill>
                  <a:srgbClr val="FF0000"/>
                </a:solidFill>
              </a:rPr>
              <a:t>S</a:t>
            </a:r>
            <a:r>
              <a:rPr lang="en-US" dirty="0">
                <a:solidFill>
                  <a:srgbClr val="FEFFFF"/>
                </a:solidFill>
              </a:rPr>
              <a:t>anté</a:t>
            </a:r>
          </a:p>
        </p:txBody>
      </p:sp>
    </p:spTree>
    <p:extLst>
      <p:ext uri="{BB962C8B-B14F-4D97-AF65-F5344CB8AC3E}">
        <p14:creationId xmlns:p14="http://schemas.microsoft.com/office/powerpoint/2010/main" val="301058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078E5-FE55-4276-923C-90B4E4867DEC}"/>
              </a:ext>
            </a:extLst>
          </p:cNvPr>
          <p:cNvSpPr>
            <a:spLocks noGrp="1"/>
          </p:cNvSpPr>
          <p:nvPr>
            <p:ph type="title"/>
          </p:nvPr>
        </p:nvSpPr>
        <p:spPr>
          <a:xfrm>
            <a:off x="550863" y="549275"/>
            <a:ext cx="11090275" cy="984885"/>
          </a:xfrm>
        </p:spPr>
        <p:txBody>
          <a:bodyPr wrap="square" anchor="t">
            <a:normAutofit/>
          </a:bodyPr>
          <a:lstStyle/>
          <a:p>
            <a:r>
              <a:rPr lang="fr-FR" dirty="0"/>
              <a:t>Les outils du parcours</a:t>
            </a:r>
          </a:p>
        </p:txBody>
      </p:sp>
      <p:sp>
        <p:nvSpPr>
          <p:cNvPr id="4" name="Espace réservé du texte 3">
            <a:extLst>
              <a:ext uri="{FF2B5EF4-FFF2-40B4-BE49-F238E27FC236}">
                <a16:creationId xmlns:a16="http://schemas.microsoft.com/office/drawing/2014/main" id="{F1FAB588-7AAF-4161-AB34-E4A96AA492DF}"/>
              </a:ext>
            </a:extLst>
          </p:cNvPr>
          <p:cNvSpPr>
            <a:spLocks noGrp="1"/>
          </p:cNvSpPr>
          <p:nvPr>
            <p:ph type="body" sz="half" idx="2"/>
          </p:nvPr>
        </p:nvSpPr>
        <p:spPr>
          <a:xfrm>
            <a:off x="550863" y="1750060"/>
            <a:ext cx="2808287" cy="4342765"/>
          </a:xfrm>
        </p:spPr>
        <p:txBody>
          <a:bodyPr wrap="square">
            <a:normAutofit/>
          </a:bodyPr>
          <a:lstStyle/>
          <a:p>
            <a:r>
              <a:rPr lang="fr-FR" b="1" dirty="0">
                <a:solidFill>
                  <a:srgbClr val="EDFF01"/>
                </a:solidFill>
              </a:rPr>
              <a:t>Les conditions d’une bonne coordination</a:t>
            </a:r>
          </a:p>
        </p:txBody>
      </p:sp>
      <p:sp>
        <p:nvSpPr>
          <p:cNvPr id="5" name="Espace réservé de la date 4">
            <a:extLst>
              <a:ext uri="{FF2B5EF4-FFF2-40B4-BE49-F238E27FC236}">
                <a16:creationId xmlns:a16="http://schemas.microsoft.com/office/drawing/2014/main" id="{652FF4C2-17F6-42EE-A145-30611229DA0C}"/>
              </a:ext>
            </a:extLst>
          </p:cNvPr>
          <p:cNvSpPr>
            <a:spLocks noGrp="1"/>
          </p:cNvSpPr>
          <p:nvPr>
            <p:ph type="dt" sz="half" idx="10"/>
          </p:nvPr>
        </p:nvSpPr>
        <p:spPr>
          <a:xfrm>
            <a:off x="550863" y="6507212"/>
            <a:ext cx="262890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9EFED009-E38F-4AEF-BFC2-E9DF42415BF8}"/>
              </a:ext>
            </a:extLst>
          </p:cNvPr>
          <p:cNvSpPr>
            <a:spLocks noGrp="1"/>
          </p:cNvSpPr>
          <p:nvPr>
            <p:ph type="ftr" sz="quarter" idx="11"/>
          </p:nvPr>
        </p:nvSpPr>
        <p:spPr>
          <a:xfrm>
            <a:off x="3359150" y="6507212"/>
            <a:ext cx="637921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7714A490-77B3-4ACE-9FC8-AA8B12C17998}"/>
              </a:ext>
            </a:extLst>
          </p:cNvPr>
          <p:cNvSpPr>
            <a:spLocks noGrp="1"/>
          </p:cNvSpPr>
          <p:nvPr>
            <p:ph type="sldNum" sz="quarter" idx="12"/>
          </p:nvPr>
        </p:nvSpPr>
        <p:spPr>
          <a:xfrm>
            <a:off x="9948863" y="6507212"/>
            <a:ext cx="1692274" cy="153888"/>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graphicFrame>
        <p:nvGraphicFramePr>
          <p:cNvPr id="9" name="Espace réservé du contenu 2">
            <a:extLst>
              <a:ext uri="{FF2B5EF4-FFF2-40B4-BE49-F238E27FC236}">
                <a16:creationId xmlns:a16="http://schemas.microsoft.com/office/drawing/2014/main" id="{F6BC6EEA-AE2D-6765-908C-F482C1653953}"/>
              </a:ext>
            </a:extLst>
          </p:cNvPr>
          <p:cNvGraphicFramePr>
            <a:graphicFrameLocks noGrp="1"/>
          </p:cNvGraphicFramePr>
          <p:nvPr>
            <p:ph idx="1"/>
          </p:nvPr>
        </p:nvGraphicFramePr>
        <p:xfrm>
          <a:off x="3540124" y="1750059"/>
          <a:ext cx="8213725" cy="4342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696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C627B4-310E-4514-90EF-8A3EDA90DA30}"/>
              </a:ext>
            </a:extLst>
          </p:cNvPr>
          <p:cNvSpPr>
            <a:spLocks noGrp="1"/>
          </p:cNvSpPr>
          <p:nvPr>
            <p:ph type="title"/>
          </p:nvPr>
        </p:nvSpPr>
        <p:spPr>
          <a:xfrm>
            <a:off x="550863" y="549276"/>
            <a:ext cx="11090275" cy="522288"/>
          </a:xfrm>
        </p:spPr>
        <p:txBody>
          <a:bodyPr/>
          <a:lstStyle/>
          <a:p>
            <a:r>
              <a:rPr lang="fr-FR" dirty="0"/>
              <a:t>Ce qu’il ne faut pas faire</a:t>
            </a:r>
          </a:p>
        </p:txBody>
      </p:sp>
      <p:sp>
        <p:nvSpPr>
          <p:cNvPr id="3" name="Espace réservé du contenu 2">
            <a:extLst>
              <a:ext uri="{FF2B5EF4-FFF2-40B4-BE49-F238E27FC236}">
                <a16:creationId xmlns:a16="http://schemas.microsoft.com/office/drawing/2014/main" id="{62417A01-3388-40EE-832C-97BC293BDCF0}"/>
              </a:ext>
            </a:extLst>
          </p:cNvPr>
          <p:cNvSpPr>
            <a:spLocks noGrp="1"/>
          </p:cNvSpPr>
          <p:nvPr>
            <p:ph idx="1"/>
          </p:nvPr>
        </p:nvSpPr>
        <p:spPr/>
        <p:txBody>
          <a:bodyPr/>
          <a:lstStyle/>
          <a:p>
            <a:r>
              <a:rPr lang="fr-FR" dirty="0" err="1"/>
              <a:t>Whattsapp</a:t>
            </a:r>
            <a:endParaRPr lang="fr-FR" dirty="0"/>
          </a:p>
          <a:p>
            <a:r>
              <a:rPr lang="fr-FR" dirty="0"/>
              <a:t>Le SMS</a:t>
            </a:r>
          </a:p>
          <a:p>
            <a:r>
              <a:rPr lang="fr-FR" dirty="0" err="1"/>
              <a:t>Facetime</a:t>
            </a:r>
            <a:endParaRPr lang="fr-FR" dirty="0"/>
          </a:p>
          <a:p>
            <a:pPr lvl="1"/>
            <a:r>
              <a:rPr lang="fr-FR" dirty="0"/>
              <a:t>Oui on les a autorisés pendant la période COVID</a:t>
            </a:r>
          </a:p>
          <a:p>
            <a:pPr lvl="1"/>
            <a:r>
              <a:rPr lang="fr-FR" dirty="0"/>
              <a:t>À la guerre comme à la guerre</a:t>
            </a:r>
          </a:p>
          <a:p>
            <a:pPr lvl="1"/>
            <a:r>
              <a:rPr lang="fr-FR" dirty="0"/>
              <a:t>Mais revenu en « temps de paix » il faut à nouveau revenir aux bonnes pratiques</a:t>
            </a:r>
          </a:p>
        </p:txBody>
      </p:sp>
      <p:sp>
        <p:nvSpPr>
          <p:cNvPr id="4" name="Espace réservé du texte 3">
            <a:extLst>
              <a:ext uri="{FF2B5EF4-FFF2-40B4-BE49-F238E27FC236}">
                <a16:creationId xmlns:a16="http://schemas.microsoft.com/office/drawing/2014/main" id="{041B2C21-07AF-42FF-B4EE-2D45745124DA}"/>
              </a:ext>
            </a:extLst>
          </p:cNvPr>
          <p:cNvSpPr>
            <a:spLocks noGrp="1"/>
          </p:cNvSpPr>
          <p:nvPr>
            <p:ph type="body" sz="half" idx="2"/>
          </p:nvPr>
        </p:nvSpPr>
        <p:spPr/>
        <p:txBody>
          <a:bodyPr/>
          <a:lstStyle/>
          <a:p>
            <a:r>
              <a:rPr lang="fr-FR" b="1" dirty="0">
                <a:solidFill>
                  <a:srgbClr val="FFFF00"/>
                </a:solidFill>
              </a:rPr>
              <a:t>Outils non sécurisés et non labellisés e santé</a:t>
            </a:r>
          </a:p>
        </p:txBody>
      </p:sp>
      <p:sp>
        <p:nvSpPr>
          <p:cNvPr id="5" name="Espace réservé de la date 4">
            <a:extLst>
              <a:ext uri="{FF2B5EF4-FFF2-40B4-BE49-F238E27FC236}">
                <a16:creationId xmlns:a16="http://schemas.microsoft.com/office/drawing/2014/main" id="{6FFC0EF7-C7D7-455B-8DDF-619C8BF041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9D62B08F-3CB8-45F9-863B-2FFADF704D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E56DF2E8-83B2-4CBE-83A0-C971DC631D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1279531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FB4F37-6CB5-4E1D-8AF0-6FB178601CE5}"/>
              </a:ext>
            </a:extLst>
          </p:cNvPr>
          <p:cNvSpPr>
            <a:spLocks noGrp="1"/>
          </p:cNvSpPr>
          <p:nvPr>
            <p:ph type="title"/>
          </p:nvPr>
        </p:nvSpPr>
        <p:spPr>
          <a:xfrm>
            <a:off x="550863" y="549275"/>
            <a:ext cx="11090274" cy="679232"/>
          </a:xfrm>
        </p:spPr>
        <p:txBody>
          <a:bodyPr wrap="square" anchor="t">
            <a:normAutofit/>
          </a:bodyPr>
          <a:lstStyle/>
          <a:p>
            <a:pPr>
              <a:lnSpc>
                <a:spcPct val="90000"/>
              </a:lnSpc>
            </a:pPr>
            <a:r>
              <a:rPr lang="fr-FR" sz="4400" dirty="0"/>
              <a:t>Exemple: e-parcours Grand Est PARCEO</a:t>
            </a:r>
          </a:p>
        </p:txBody>
      </p:sp>
      <p:sp>
        <p:nvSpPr>
          <p:cNvPr id="4" name="Espace réservé du texte 3">
            <a:extLst>
              <a:ext uri="{FF2B5EF4-FFF2-40B4-BE49-F238E27FC236}">
                <a16:creationId xmlns:a16="http://schemas.microsoft.com/office/drawing/2014/main" id="{2F7DDAFC-3132-4598-8327-EEA0B79C378C}"/>
              </a:ext>
            </a:extLst>
          </p:cNvPr>
          <p:cNvSpPr>
            <a:spLocks noGrp="1"/>
          </p:cNvSpPr>
          <p:nvPr>
            <p:ph sz="half" idx="1"/>
          </p:nvPr>
        </p:nvSpPr>
        <p:spPr>
          <a:xfrm>
            <a:off x="550862" y="2097175"/>
            <a:ext cx="2045755" cy="3995650"/>
          </a:xfrm>
        </p:spPr>
        <p:txBody>
          <a:bodyPr wrap="square">
            <a:normAutofit/>
          </a:bodyPr>
          <a:lstStyle/>
          <a:p>
            <a:r>
              <a:rPr lang="fr-FR" b="1" dirty="0">
                <a:solidFill>
                  <a:srgbClr val="EDFF01"/>
                </a:solidFill>
              </a:rPr>
              <a:t>Description</a:t>
            </a:r>
          </a:p>
        </p:txBody>
      </p:sp>
      <p:sp>
        <p:nvSpPr>
          <p:cNvPr id="5" name="Espace réservé de la date 4">
            <a:extLst>
              <a:ext uri="{FF2B5EF4-FFF2-40B4-BE49-F238E27FC236}">
                <a16:creationId xmlns:a16="http://schemas.microsoft.com/office/drawing/2014/main" id="{11349764-5F24-44A6-AF09-C3FE4B60ACE9}"/>
              </a:ext>
            </a:extLst>
          </p:cNvPr>
          <p:cNvSpPr>
            <a:spLocks noGrp="1"/>
          </p:cNvSpPr>
          <p:nvPr>
            <p:ph type="dt" sz="half" idx="10"/>
          </p:nvPr>
        </p:nvSpPr>
        <p:spPr>
          <a:xfrm>
            <a:off x="550863" y="6507212"/>
            <a:ext cx="262890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BA230A1A-4F58-43EE-A30A-9AC28F3EF192}"/>
              </a:ext>
            </a:extLst>
          </p:cNvPr>
          <p:cNvSpPr>
            <a:spLocks noGrp="1"/>
          </p:cNvSpPr>
          <p:nvPr>
            <p:ph type="ftr" sz="quarter" idx="11"/>
          </p:nvPr>
        </p:nvSpPr>
        <p:spPr>
          <a:xfrm>
            <a:off x="3359150" y="6507212"/>
            <a:ext cx="637921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DDF0CD71-8D98-4050-BC51-17F820C702E9}"/>
              </a:ext>
            </a:extLst>
          </p:cNvPr>
          <p:cNvSpPr>
            <a:spLocks noGrp="1"/>
          </p:cNvSpPr>
          <p:nvPr>
            <p:ph type="sldNum" sz="quarter" idx="12"/>
          </p:nvPr>
        </p:nvSpPr>
        <p:spPr>
          <a:xfrm>
            <a:off x="9948863" y="6507212"/>
            <a:ext cx="1692274" cy="153888"/>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graphicFrame>
        <p:nvGraphicFramePr>
          <p:cNvPr id="9" name="Espace réservé du contenu 2">
            <a:extLst>
              <a:ext uri="{FF2B5EF4-FFF2-40B4-BE49-F238E27FC236}">
                <a16:creationId xmlns:a16="http://schemas.microsoft.com/office/drawing/2014/main" id="{30223A18-07C2-1D40-B6D9-B76ED0EC0E47}"/>
              </a:ext>
            </a:extLst>
          </p:cNvPr>
          <p:cNvGraphicFramePr>
            <a:graphicFrameLocks noGrp="1"/>
          </p:cNvGraphicFramePr>
          <p:nvPr>
            <p:ph sz="half" idx="2"/>
          </p:nvPr>
        </p:nvGraphicFramePr>
        <p:xfrm>
          <a:off x="3434416" y="2097175"/>
          <a:ext cx="7824569" cy="399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590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7D661-21A9-4A4E-B39D-A9D8DA82E005}"/>
              </a:ext>
            </a:extLst>
          </p:cNvPr>
          <p:cNvSpPr>
            <a:spLocks noGrp="1"/>
          </p:cNvSpPr>
          <p:nvPr>
            <p:ph type="title"/>
          </p:nvPr>
        </p:nvSpPr>
        <p:spPr>
          <a:xfrm>
            <a:off x="550864" y="549276"/>
            <a:ext cx="4837814" cy="483788"/>
          </a:xfrm>
        </p:spPr>
        <p:txBody>
          <a:bodyPr/>
          <a:lstStyle/>
          <a:p>
            <a:r>
              <a:rPr lang="fr-FR" dirty="0"/>
              <a:t>Ecran d’entrée</a:t>
            </a:r>
          </a:p>
        </p:txBody>
      </p:sp>
      <p:sp>
        <p:nvSpPr>
          <p:cNvPr id="4" name="Espace réservé du texte 3">
            <a:extLst>
              <a:ext uri="{FF2B5EF4-FFF2-40B4-BE49-F238E27FC236}">
                <a16:creationId xmlns:a16="http://schemas.microsoft.com/office/drawing/2014/main" id="{3D7D9F7F-DC08-4654-BBCB-7FFD342B5AAF}"/>
              </a:ext>
            </a:extLst>
          </p:cNvPr>
          <p:cNvSpPr>
            <a:spLocks noGrp="1"/>
          </p:cNvSpPr>
          <p:nvPr>
            <p:ph type="body" sz="half" idx="2"/>
          </p:nvPr>
        </p:nvSpPr>
        <p:spPr>
          <a:xfrm>
            <a:off x="865891" y="1411270"/>
            <a:ext cx="4522787" cy="4717735"/>
          </a:xfrm>
        </p:spPr>
        <p:txBody>
          <a:bodyPr/>
          <a:lstStyle/>
          <a:p>
            <a:r>
              <a:rPr lang="fr-FR" b="1" dirty="0">
                <a:solidFill>
                  <a:srgbClr val="FFFF00"/>
                </a:solidFill>
              </a:rPr>
              <a:t>3 onglets en bas de l’écran</a:t>
            </a:r>
            <a:r>
              <a:rPr lang="fr-FR" dirty="0"/>
              <a:t>:</a:t>
            </a:r>
          </a:p>
          <a:p>
            <a:r>
              <a:rPr lang="fr-FR" dirty="0"/>
              <a:t>	gauche accueil avec des outils de formation et un accès au site PULSY et demain des liens vers la téléconsultation ou la téléexpertise</a:t>
            </a:r>
          </a:p>
          <a:p>
            <a:r>
              <a:rPr lang="fr-FR" dirty="0"/>
              <a:t>	milieu discussion interprofessionnelle par groupe de professionnels de type </a:t>
            </a:r>
            <a:r>
              <a:rPr lang="fr-FR" dirty="0" err="1"/>
              <a:t>whatsapp</a:t>
            </a:r>
            <a:r>
              <a:rPr lang="fr-FR" dirty="0"/>
              <a:t> mais sécurisé</a:t>
            </a:r>
          </a:p>
          <a:p>
            <a:r>
              <a:rPr lang="fr-FR" dirty="0"/>
              <a:t>	à droite l’onglet de gestion des dossiers patients</a:t>
            </a:r>
          </a:p>
          <a:p>
            <a:r>
              <a:rPr lang="fr-FR" dirty="0"/>
              <a:t>	la touche + sert à créer un nouveau dossier patient sur l’onglet de droite un nouveau fil de discussion sur l’onglet discussions</a:t>
            </a:r>
          </a:p>
        </p:txBody>
      </p:sp>
      <p:sp>
        <p:nvSpPr>
          <p:cNvPr id="5" name="Espace réservé de la date 4">
            <a:extLst>
              <a:ext uri="{FF2B5EF4-FFF2-40B4-BE49-F238E27FC236}">
                <a16:creationId xmlns:a16="http://schemas.microsoft.com/office/drawing/2014/main" id="{2E497C6B-854B-40FD-836A-CBE80B8480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92C979A2-63A7-4C97-93A4-3EB34E3BC30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91F5FF47-D0FE-4D94-A556-F6045EBB48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pic>
        <p:nvPicPr>
          <p:cNvPr id="8" name="Espace réservé du contenu 7">
            <a:extLst>
              <a:ext uri="{FF2B5EF4-FFF2-40B4-BE49-F238E27FC236}">
                <a16:creationId xmlns:a16="http://schemas.microsoft.com/office/drawing/2014/main" id="{4B21D446-F9BC-4864-894F-F631907D94E0}"/>
              </a:ext>
            </a:extLst>
          </p:cNvPr>
          <p:cNvPicPr>
            <a:picLocks noGrp="1" noChangeAspect="1"/>
          </p:cNvPicPr>
          <p:nvPr>
            <p:ph idx="1"/>
          </p:nvPr>
        </p:nvPicPr>
        <p:blipFill>
          <a:blip r:embed="rId2"/>
          <a:stretch>
            <a:fillRect/>
          </a:stretch>
        </p:blipFill>
        <p:spPr>
          <a:xfrm>
            <a:off x="6479349" y="642174"/>
            <a:ext cx="2846134" cy="6118223"/>
          </a:xfrm>
          <a:prstGeom prst="rect">
            <a:avLst/>
          </a:prstGeom>
          <a:noFill/>
        </p:spPr>
      </p:pic>
    </p:spTree>
    <p:extLst>
      <p:ext uri="{BB962C8B-B14F-4D97-AF65-F5344CB8AC3E}">
        <p14:creationId xmlns:p14="http://schemas.microsoft.com/office/powerpoint/2010/main" val="21872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3E0CF421-A1F4-DFE6-1D16-DE9D60CE1101}"/>
              </a:ext>
            </a:extLst>
          </p:cNvPr>
          <p:cNvSpPr>
            <a:spLocks noGrp="1"/>
          </p:cNvSpPr>
          <p:nvPr>
            <p:ph type="title"/>
          </p:nvPr>
        </p:nvSpPr>
        <p:spPr>
          <a:xfrm>
            <a:off x="550863" y="333068"/>
            <a:ext cx="4500562" cy="483609"/>
          </a:xfrm>
        </p:spPr>
        <p:txBody>
          <a:bodyPr/>
          <a:lstStyle/>
          <a:p>
            <a:r>
              <a:rPr lang="en-US" sz="3200" dirty="0" err="1"/>
              <a:t>Créer</a:t>
            </a:r>
            <a:r>
              <a:rPr lang="en-US" sz="3200" dirty="0"/>
              <a:t> un dossier patient</a:t>
            </a:r>
          </a:p>
        </p:txBody>
      </p:sp>
      <p:pic>
        <p:nvPicPr>
          <p:cNvPr id="13" name="Image 12">
            <a:extLst>
              <a:ext uri="{FF2B5EF4-FFF2-40B4-BE49-F238E27FC236}">
                <a16:creationId xmlns:a16="http://schemas.microsoft.com/office/drawing/2014/main" id="{2D9B1A0C-B29A-433D-9901-AA7D18741871}"/>
              </a:ext>
            </a:extLst>
          </p:cNvPr>
          <p:cNvPicPr>
            <a:picLocks noChangeAspect="1"/>
          </p:cNvPicPr>
          <p:nvPr/>
        </p:nvPicPr>
        <p:blipFill>
          <a:blip r:embed="rId2"/>
          <a:stretch>
            <a:fillRect/>
          </a:stretch>
        </p:blipFill>
        <p:spPr>
          <a:xfrm>
            <a:off x="8692514" y="699496"/>
            <a:ext cx="2690035" cy="5856348"/>
          </a:xfrm>
          <a:prstGeom prst="rect">
            <a:avLst/>
          </a:prstGeom>
          <a:noFill/>
        </p:spPr>
      </p:pic>
      <p:pic>
        <p:nvPicPr>
          <p:cNvPr id="11" name="Image 10">
            <a:extLst>
              <a:ext uri="{FF2B5EF4-FFF2-40B4-BE49-F238E27FC236}">
                <a16:creationId xmlns:a16="http://schemas.microsoft.com/office/drawing/2014/main" id="{E8712A69-2EEC-4F70-8CF6-457DF8A9A755}"/>
              </a:ext>
            </a:extLst>
          </p:cNvPr>
          <p:cNvPicPr>
            <a:picLocks noChangeAspect="1"/>
          </p:cNvPicPr>
          <p:nvPr/>
        </p:nvPicPr>
        <p:blipFill>
          <a:blip r:embed="rId3"/>
          <a:stretch>
            <a:fillRect/>
          </a:stretch>
        </p:blipFill>
        <p:spPr>
          <a:xfrm>
            <a:off x="5758810" y="699497"/>
            <a:ext cx="2723201" cy="5856347"/>
          </a:xfrm>
          <a:prstGeom prst="rect">
            <a:avLst/>
          </a:prstGeom>
          <a:noFill/>
        </p:spPr>
      </p:pic>
      <p:sp>
        <p:nvSpPr>
          <p:cNvPr id="18" name="Date Placeholder 4">
            <a:extLst>
              <a:ext uri="{FF2B5EF4-FFF2-40B4-BE49-F238E27FC236}">
                <a16:creationId xmlns:a16="http://schemas.microsoft.com/office/drawing/2014/main" id="{D6E694D2-7805-9563-DE45-C08EFA2643B8}"/>
              </a:ext>
            </a:extLst>
          </p:cNvPr>
          <p:cNvSpPr>
            <a:spLocks noGrp="1"/>
          </p:cNvSpPr>
          <p:nvPr>
            <p:ph type="dt" sz="half" idx="10"/>
          </p:nvPr>
        </p:nvSpPr>
        <p:spPr>
          <a:xfrm>
            <a:off x="550863" y="6507212"/>
            <a:ext cx="262890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8514D261-3B60-4AC2-AEA9-C04D1CDFCBF0}"/>
              </a:ext>
            </a:extLst>
          </p:cNvPr>
          <p:cNvSpPr>
            <a:spLocks noGrp="1"/>
          </p:cNvSpPr>
          <p:nvPr>
            <p:ph type="ftr" sz="quarter" idx="11"/>
          </p:nvPr>
        </p:nvSpPr>
        <p:spPr>
          <a:xfrm>
            <a:off x="3359150" y="6507212"/>
            <a:ext cx="637921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20" name="Slide Number Placeholder 6">
            <a:extLst>
              <a:ext uri="{FF2B5EF4-FFF2-40B4-BE49-F238E27FC236}">
                <a16:creationId xmlns:a16="http://schemas.microsoft.com/office/drawing/2014/main" id="{68E0C0DF-170D-0523-D566-A747D1A13774}"/>
              </a:ext>
            </a:extLst>
          </p:cNvPr>
          <p:cNvSpPr>
            <a:spLocks noGrp="1"/>
          </p:cNvSpPr>
          <p:nvPr>
            <p:ph type="sldNum" sz="quarter" idx="12"/>
          </p:nvPr>
        </p:nvSpPr>
        <p:spPr>
          <a:xfrm>
            <a:off x="9948863" y="6507212"/>
            <a:ext cx="1692274" cy="153888"/>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
        <p:nvSpPr>
          <p:cNvPr id="29" name="Content Placeholder 9">
            <a:extLst>
              <a:ext uri="{FF2B5EF4-FFF2-40B4-BE49-F238E27FC236}">
                <a16:creationId xmlns:a16="http://schemas.microsoft.com/office/drawing/2014/main" id="{EC461626-4662-9043-5568-204D34318BE8}"/>
              </a:ext>
            </a:extLst>
          </p:cNvPr>
          <p:cNvSpPr>
            <a:spLocks noGrp="1"/>
          </p:cNvSpPr>
          <p:nvPr>
            <p:ph sz="quarter" idx="15"/>
          </p:nvPr>
        </p:nvSpPr>
        <p:spPr>
          <a:xfrm>
            <a:off x="216385" y="1054569"/>
            <a:ext cx="5365228" cy="5146205"/>
          </a:xfrm>
          <a:solidFill>
            <a:schemeClr val="accent5">
              <a:alpha val="0"/>
            </a:schemeClr>
          </a:solidFill>
        </p:spPr>
        <p:txBody>
          <a:bodyPr/>
          <a:lstStyle/>
          <a:p>
            <a:r>
              <a:rPr lang="en-US" dirty="0"/>
              <a:t>1° étape </a:t>
            </a:r>
            <a:r>
              <a:rPr lang="en-US" dirty="0" err="1"/>
              <a:t>créer</a:t>
            </a:r>
            <a:r>
              <a:rPr lang="en-US" dirty="0"/>
              <a:t> le dossier patient avec la </a:t>
            </a:r>
            <a:r>
              <a:rPr lang="en-US" dirty="0" err="1"/>
              <a:t>touche</a:t>
            </a:r>
            <a:r>
              <a:rPr lang="en-US" dirty="0"/>
              <a:t> + pour </a:t>
            </a:r>
            <a:r>
              <a:rPr lang="en-US" dirty="0" err="1"/>
              <a:t>créer</a:t>
            </a:r>
            <a:r>
              <a:rPr lang="en-US" dirty="0"/>
              <a:t> un nouveau dossier</a:t>
            </a:r>
          </a:p>
          <a:p>
            <a:r>
              <a:rPr lang="en-US" dirty="0"/>
              <a:t>Il faut 4 </a:t>
            </a:r>
            <a:r>
              <a:rPr lang="en-US" dirty="0" err="1"/>
              <a:t>données</a:t>
            </a:r>
            <a:r>
              <a:rPr lang="en-US" dirty="0"/>
              <a:t>: </a:t>
            </a:r>
          </a:p>
          <a:p>
            <a:pPr lvl="1"/>
            <a:r>
              <a:rPr lang="en-US" b="1" dirty="0"/>
              <a:t>Nom, </a:t>
            </a:r>
            <a:r>
              <a:rPr lang="en-US" b="1" dirty="0" err="1"/>
              <a:t>Prénom</a:t>
            </a:r>
            <a:r>
              <a:rPr lang="en-US" b="1" dirty="0"/>
              <a:t>, date de naissance, </a:t>
            </a:r>
            <a:r>
              <a:rPr lang="en-US" b="1" dirty="0" err="1"/>
              <a:t>ville</a:t>
            </a:r>
            <a:r>
              <a:rPr lang="en-US" b="1" dirty="0"/>
              <a:t> de naissance </a:t>
            </a:r>
            <a:r>
              <a:rPr lang="en-US" dirty="0"/>
              <a:t>– (les champs nom et </a:t>
            </a:r>
            <a:r>
              <a:rPr lang="en-US" dirty="0" err="1"/>
              <a:t>prénom</a:t>
            </a:r>
            <a:r>
              <a:rPr lang="en-US" dirty="0"/>
              <a:t> ne </a:t>
            </a:r>
            <a:r>
              <a:rPr lang="en-US" dirty="0" err="1"/>
              <a:t>doivent</a:t>
            </a:r>
            <a:r>
              <a:rPr lang="en-US" dirty="0"/>
              <a:t> </a:t>
            </a:r>
            <a:r>
              <a:rPr lang="en-US" dirty="0" err="1"/>
              <a:t>comporter</a:t>
            </a:r>
            <a:r>
              <a:rPr lang="en-US" dirty="0"/>
              <a:t> que des </a:t>
            </a:r>
            <a:r>
              <a:rPr lang="en-US" dirty="0" err="1"/>
              <a:t>lettres</a:t>
            </a:r>
            <a:r>
              <a:rPr lang="en-US" dirty="0"/>
              <a:t>)</a:t>
            </a:r>
          </a:p>
          <a:p>
            <a:pPr lvl="1"/>
            <a:r>
              <a:rPr lang="en-US" dirty="0"/>
              <a:t>Attention il faut </a:t>
            </a:r>
            <a:r>
              <a:rPr lang="en-US" dirty="0" err="1"/>
              <a:t>sélectionner</a:t>
            </a:r>
            <a:r>
              <a:rPr lang="en-US" dirty="0"/>
              <a:t> la </a:t>
            </a:r>
            <a:r>
              <a:rPr lang="en-US" dirty="0" err="1"/>
              <a:t>ville</a:t>
            </a:r>
            <a:r>
              <a:rPr lang="en-US" dirty="0"/>
              <a:t> de naissance qui </a:t>
            </a:r>
            <a:r>
              <a:rPr lang="en-US" dirty="0" err="1"/>
              <a:t>vous</a:t>
            </a:r>
            <a:r>
              <a:rPr lang="en-US" dirty="0"/>
              <a:t> </a:t>
            </a:r>
            <a:r>
              <a:rPr lang="en-US" dirty="0" err="1"/>
              <a:t>est</a:t>
            </a:r>
            <a:r>
              <a:rPr lang="en-US" dirty="0"/>
              <a:t> </a:t>
            </a:r>
            <a:r>
              <a:rPr lang="en-US" dirty="0" err="1"/>
              <a:t>proposée</a:t>
            </a:r>
            <a:r>
              <a:rPr lang="en-US" dirty="0"/>
              <a:t> </a:t>
            </a:r>
            <a:r>
              <a:rPr lang="en-US" dirty="0" err="1"/>
              <a:t>en</a:t>
            </a:r>
            <a:r>
              <a:rPr lang="en-US" dirty="0"/>
              <a:t> dessous de la </a:t>
            </a:r>
            <a:r>
              <a:rPr lang="en-US" dirty="0" err="1"/>
              <a:t>ligne</a:t>
            </a:r>
            <a:r>
              <a:rPr lang="en-US" dirty="0"/>
              <a:t> de </a:t>
            </a:r>
            <a:r>
              <a:rPr lang="en-US" dirty="0" err="1"/>
              <a:t>saisie</a:t>
            </a:r>
            <a:r>
              <a:rPr lang="en-US" dirty="0"/>
              <a:t> pour </a:t>
            </a:r>
            <a:r>
              <a:rPr lang="en-US" dirty="0" err="1"/>
              <a:t>valider</a:t>
            </a:r>
            <a:r>
              <a:rPr lang="en-US" dirty="0"/>
              <a:t> </a:t>
            </a:r>
            <a:r>
              <a:rPr lang="en-US" dirty="0" err="1"/>
              <a:t>votre</a:t>
            </a:r>
            <a:r>
              <a:rPr lang="en-US" dirty="0"/>
              <a:t> </a:t>
            </a:r>
            <a:r>
              <a:rPr lang="en-US" dirty="0" err="1"/>
              <a:t>choix</a:t>
            </a:r>
            <a:r>
              <a:rPr lang="en-US" dirty="0"/>
              <a:t> +++</a:t>
            </a:r>
          </a:p>
          <a:p>
            <a:r>
              <a:rPr lang="en-US" dirty="0"/>
              <a:t>Il faut </a:t>
            </a:r>
            <a:r>
              <a:rPr lang="en-US" dirty="0" err="1"/>
              <a:t>l’accord</a:t>
            </a:r>
            <a:r>
              <a:rPr lang="en-US" dirty="0"/>
              <a:t> du patient </a:t>
            </a:r>
            <a:r>
              <a:rPr lang="en-US" dirty="0" err="1"/>
              <a:t>ou</a:t>
            </a:r>
            <a:r>
              <a:rPr lang="en-US" dirty="0"/>
              <a:t> de son aidant</a:t>
            </a:r>
          </a:p>
          <a:p>
            <a:pPr lvl="1"/>
            <a:r>
              <a:rPr lang="en-US" dirty="0"/>
              <a:t>Et </a:t>
            </a:r>
            <a:r>
              <a:rPr lang="en-US" dirty="0" err="1"/>
              <a:t>choisir</a:t>
            </a:r>
            <a:r>
              <a:rPr lang="en-US" dirty="0"/>
              <a:t> dans la </a:t>
            </a:r>
            <a:r>
              <a:rPr lang="en-US" dirty="0" err="1"/>
              <a:t>liste</a:t>
            </a:r>
            <a:r>
              <a:rPr lang="en-US" dirty="0"/>
              <a:t> de </a:t>
            </a:r>
            <a:r>
              <a:rPr lang="en-US" dirty="0" err="1"/>
              <a:t>choix</a:t>
            </a:r>
            <a:r>
              <a:rPr lang="en-US" dirty="0"/>
              <a:t> qui a </a:t>
            </a:r>
            <a:r>
              <a:rPr lang="en-US" dirty="0" err="1"/>
              <a:t>donné</a:t>
            </a:r>
            <a:r>
              <a:rPr lang="en-US" dirty="0"/>
              <a:t> son accord</a:t>
            </a:r>
          </a:p>
          <a:p>
            <a:r>
              <a:rPr lang="en-US" dirty="0" err="1"/>
              <a:t>Puis</a:t>
            </a:r>
            <a:r>
              <a:rPr lang="en-US" dirty="0"/>
              <a:t> on </a:t>
            </a:r>
            <a:r>
              <a:rPr lang="en-US" dirty="0" err="1"/>
              <a:t>peut</a:t>
            </a:r>
            <a:r>
              <a:rPr lang="en-US" dirty="0"/>
              <a:t> </a:t>
            </a:r>
            <a:r>
              <a:rPr lang="en-US" dirty="0" err="1"/>
              <a:t>créer</a:t>
            </a:r>
            <a:r>
              <a:rPr lang="en-US" dirty="0"/>
              <a:t> le dossier patient:</a:t>
            </a:r>
          </a:p>
          <a:p>
            <a:pPr lvl="1"/>
            <a:r>
              <a:rPr lang="en-US" dirty="0"/>
              <a:t>le bandeau “</a:t>
            </a:r>
            <a:r>
              <a:rPr lang="en-US" dirty="0" err="1"/>
              <a:t>créer</a:t>
            </a:r>
            <a:r>
              <a:rPr lang="en-US" dirty="0"/>
              <a:t> le patient “ </a:t>
            </a:r>
            <a:r>
              <a:rPr lang="en-US" dirty="0" err="1"/>
              <a:t>en</a:t>
            </a:r>
            <a:r>
              <a:rPr lang="en-US" dirty="0"/>
              <a:t> bas se </a:t>
            </a:r>
            <a:r>
              <a:rPr lang="en-US" dirty="0" err="1"/>
              <a:t>dégrise</a:t>
            </a:r>
            <a:endParaRPr lang="en-US" dirty="0"/>
          </a:p>
        </p:txBody>
      </p:sp>
      <p:sp>
        <p:nvSpPr>
          <p:cNvPr id="5" name="Espace réservé de la date 4" hidden="1">
            <a:extLst>
              <a:ext uri="{FF2B5EF4-FFF2-40B4-BE49-F238E27FC236}">
                <a16:creationId xmlns:a16="http://schemas.microsoft.com/office/drawing/2014/main" id="{EFACB455-6799-4A1F-A1D1-E48E4C0E5A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7" name="Espace réservé du numéro de diapositive 6" hidden="1">
            <a:extLst>
              <a:ext uri="{FF2B5EF4-FFF2-40B4-BE49-F238E27FC236}">
                <a16:creationId xmlns:a16="http://schemas.microsoft.com/office/drawing/2014/main" id="{27DAD1B6-6C94-4F67-A942-88EEA68098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2772644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A62042DC-0CA3-4352-A4C0-D961AA69C65E}"/>
              </a:ext>
            </a:extLst>
          </p:cNvPr>
          <p:cNvSpPr>
            <a:spLocks noGrp="1"/>
          </p:cNvSpPr>
          <p:nvPr>
            <p:ph type="pic" sz="quarter" idx="13"/>
          </p:nvPr>
        </p:nvSpPr>
        <p:spPr/>
      </p:sp>
      <p:sp>
        <p:nvSpPr>
          <p:cNvPr id="3" name="Sous-titre 2">
            <a:extLst>
              <a:ext uri="{FF2B5EF4-FFF2-40B4-BE49-F238E27FC236}">
                <a16:creationId xmlns:a16="http://schemas.microsoft.com/office/drawing/2014/main" id="{128F0550-A878-4132-B58C-5A78964027A5}"/>
              </a:ext>
            </a:extLst>
          </p:cNvPr>
          <p:cNvSpPr>
            <a:spLocks noGrp="1"/>
          </p:cNvSpPr>
          <p:nvPr>
            <p:ph type="subTitle" idx="1"/>
          </p:nvPr>
        </p:nvSpPr>
        <p:spPr>
          <a:xfrm>
            <a:off x="1" y="1556573"/>
            <a:ext cx="5137392" cy="4900068"/>
          </a:xfrm>
        </p:spPr>
        <p:txBody>
          <a:bodyPr/>
          <a:lstStyle/>
          <a:p>
            <a:r>
              <a:rPr lang="fr-FR" sz="1600" dirty="0"/>
              <a:t>Un fois le dossier créé on peut  </a:t>
            </a:r>
            <a:r>
              <a:rPr lang="fr-FR" sz="1600" b="1" dirty="0">
                <a:solidFill>
                  <a:srgbClr val="FFFF00"/>
                </a:solidFill>
              </a:rPr>
              <a:t>inviter les autres PS qui prennent en charge ce patient</a:t>
            </a:r>
            <a:r>
              <a:rPr lang="fr-FR" sz="1600" dirty="0">
                <a:solidFill>
                  <a:srgbClr val="FFFF00"/>
                </a:solidFill>
              </a:rPr>
              <a:t> </a:t>
            </a:r>
            <a:r>
              <a:rPr lang="fr-FR" sz="1600" dirty="0"/>
              <a:t>pour constituer l’équipe de soins en particulier ceux du domicile (IDEL, Kiné, Pharmacien, podologue et autres) mais </a:t>
            </a:r>
            <a:r>
              <a:rPr lang="fr-FR" sz="1600" b="1" dirty="0">
                <a:solidFill>
                  <a:srgbClr val="FFFF00"/>
                </a:solidFill>
              </a:rPr>
              <a:t>aussi les médico sociaux</a:t>
            </a:r>
            <a:r>
              <a:rPr lang="fr-FR" sz="1600" dirty="0">
                <a:solidFill>
                  <a:srgbClr val="FFFF00"/>
                </a:solidFill>
              </a:rPr>
              <a:t> </a:t>
            </a:r>
            <a:r>
              <a:rPr lang="fr-FR" sz="1600" dirty="0"/>
              <a:t>(portage de repas, accueil de jour…), </a:t>
            </a:r>
            <a:r>
              <a:rPr lang="fr-FR" sz="1600" b="1" dirty="0">
                <a:solidFill>
                  <a:srgbClr val="FFFF00"/>
                </a:solidFill>
              </a:rPr>
              <a:t>les ES </a:t>
            </a:r>
            <a:r>
              <a:rPr lang="fr-FR" sz="1600" dirty="0"/>
              <a:t>si le patient est hospitalisé, avec un interfaçage prévu avec le logiciel de gestion administrative des patients des CH pour apporter une info automatisée des mouvements du patient pendant son hospitalisation ou de la sortie prévue</a:t>
            </a:r>
          </a:p>
        </p:txBody>
      </p:sp>
      <p:sp>
        <p:nvSpPr>
          <p:cNvPr id="4" name="Titre 3">
            <a:extLst>
              <a:ext uri="{FF2B5EF4-FFF2-40B4-BE49-F238E27FC236}">
                <a16:creationId xmlns:a16="http://schemas.microsoft.com/office/drawing/2014/main" id="{364FD99E-42A2-4D18-A1B8-3DB27857B725}"/>
              </a:ext>
            </a:extLst>
          </p:cNvPr>
          <p:cNvSpPr>
            <a:spLocks noGrp="1"/>
          </p:cNvSpPr>
          <p:nvPr>
            <p:ph type="ctrTitle"/>
          </p:nvPr>
        </p:nvSpPr>
        <p:spPr>
          <a:xfrm>
            <a:off x="1" y="1"/>
            <a:ext cx="5465459" cy="1019102"/>
          </a:xfrm>
        </p:spPr>
        <p:txBody>
          <a:bodyPr/>
          <a:lstStyle/>
          <a:p>
            <a:r>
              <a:rPr lang="fr-FR" sz="3600" dirty="0"/>
              <a:t>Créer l’équipe de soins</a:t>
            </a:r>
          </a:p>
        </p:txBody>
      </p:sp>
      <p:graphicFrame>
        <p:nvGraphicFramePr>
          <p:cNvPr id="11" name="Objet 10">
            <a:extLst>
              <a:ext uri="{FF2B5EF4-FFF2-40B4-BE49-F238E27FC236}">
                <a16:creationId xmlns:a16="http://schemas.microsoft.com/office/drawing/2014/main" id="{B61B67CC-7F62-47F2-BD17-F0C9291191FC}"/>
              </a:ext>
            </a:extLst>
          </p:cNvPr>
          <p:cNvGraphicFramePr>
            <a:graphicFrameLocks noChangeAspect="1"/>
          </p:cNvGraphicFramePr>
          <p:nvPr/>
        </p:nvGraphicFramePr>
        <p:xfrm>
          <a:off x="6083613" y="603249"/>
          <a:ext cx="2803113" cy="6092099"/>
        </p:xfrm>
        <a:graphic>
          <a:graphicData uri="http://schemas.openxmlformats.org/presentationml/2006/ole">
            <mc:AlternateContent xmlns:mc="http://schemas.openxmlformats.org/markup-compatibility/2006">
              <mc:Choice xmlns:v="urn:schemas-microsoft-com:vml" Requires="v">
                <p:oleObj name="Bitmap Image" r:id="rId2" imgW="2558880" imgH="6267600" progId="PBrush">
                  <p:embed/>
                </p:oleObj>
              </mc:Choice>
              <mc:Fallback>
                <p:oleObj name="Bitmap Image" r:id="rId2" imgW="2558880" imgH="6267600" progId="PBrush">
                  <p:embed/>
                  <p:pic>
                    <p:nvPicPr>
                      <p:cNvPr id="11" name="Objet 10">
                        <a:extLst>
                          <a:ext uri="{FF2B5EF4-FFF2-40B4-BE49-F238E27FC236}">
                            <a16:creationId xmlns:a16="http://schemas.microsoft.com/office/drawing/2014/main" id="{B61B67CC-7F62-47F2-BD17-F0C9291191FC}"/>
                          </a:ext>
                        </a:extLst>
                      </p:cNvPr>
                      <p:cNvPicPr/>
                      <p:nvPr/>
                    </p:nvPicPr>
                    <p:blipFill>
                      <a:blip r:embed="rId3"/>
                      <a:stretch>
                        <a:fillRect/>
                      </a:stretch>
                    </p:blipFill>
                    <p:spPr>
                      <a:xfrm>
                        <a:off x="6083613" y="603249"/>
                        <a:ext cx="2803113" cy="6092099"/>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E83E49BC-3A5C-4EC7-8A37-518E74546D26}"/>
              </a:ext>
            </a:extLst>
          </p:cNvPr>
          <p:cNvGraphicFramePr>
            <a:graphicFrameLocks noChangeAspect="1"/>
          </p:cNvGraphicFramePr>
          <p:nvPr/>
        </p:nvGraphicFramePr>
        <p:xfrm>
          <a:off x="9103282" y="617339"/>
          <a:ext cx="2803113" cy="5741580"/>
        </p:xfrm>
        <a:graphic>
          <a:graphicData uri="http://schemas.openxmlformats.org/presentationml/2006/ole">
            <mc:AlternateContent xmlns:mc="http://schemas.openxmlformats.org/markup-compatibility/2006">
              <mc:Choice xmlns:v="urn:schemas-microsoft-com:vml" Requires="v">
                <p:oleObj name="Bitmap Image" r:id="rId4" imgW="2895480" imgH="6292800" progId="PBrush">
                  <p:embed/>
                </p:oleObj>
              </mc:Choice>
              <mc:Fallback>
                <p:oleObj name="Bitmap Image" r:id="rId4" imgW="2895480" imgH="6292800" progId="PBrush">
                  <p:embed/>
                  <p:pic>
                    <p:nvPicPr>
                      <p:cNvPr id="5" name="Objet 4">
                        <a:extLst>
                          <a:ext uri="{FF2B5EF4-FFF2-40B4-BE49-F238E27FC236}">
                            <a16:creationId xmlns:a16="http://schemas.microsoft.com/office/drawing/2014/main" id="{E83E49BC-3A5C-4EC7-8A37-518E74546D26}"/>
                          </a:ext>
                        </a:extLst>
                      </p:cNvPr>
                      <p:cNvPicPr/>
                      <p:nvPr/>
                    </p:nvPicPr>
                    <p:blipFill>
                      <a:blip r:embed="rId5"/>
                      <a:stretch>
                        <a:fillRect/>
                      </a:stretch>
                    </p:blipFill>
                    <p:spPr>
                      <a:xfrm>
                        <a:off x="9103282" y="617339"/>
                        <a:ext cx="2803113" cy="5741580"/>
                      </a:xfrm>
                      <a:prstGeom prst="rect">
                        <a:avLst/>
                      </a:prstGeom>
                    </p:spPr>
                  </p:pic>
                </p:oleObj>
              </mc:Fallback>
            </mc:AlternateContent>
          </a:graphicData>
        </a:graphic>
      </p:graphicFrame>
    </p:spTree>
    <p:extLst>
      <p:ext uri="{BB962C8B-B14F-4D97-AF65-F5344CB8AC3E}">
        <p14:creationId xmlns:p14="http://schemas.microsoft.com/office/powerpoint/2010/main" val="216014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FD85A-1060-4BB5-94AA-9AE1013A9827}"/>
              </a:ext>
            </a:extLst>
          </p:cNvPr>
          <p:cNvSpPr>
            <a:spLocks noGrp="1"/>
          </p:cNvSpPr>
          <p:nvPr>
            <p:ph type="title"/>
          </p:nvPr>
        </p:nvSpPr>
        <p:spPr>
          <a:xfrm>
            <a:off x="550863" y="226356"/>
            <a:ext cx="11090275" cy="476807"/>
          </a:xfrm>
        </p:spPr>
        <p:txBody>
          <a:bodyPr/>
          <a:lstStyle/>
          <a:p>
            <a:r>
              <a:rPr lang="fr-FR" dirty="0"/>
              <a:t>Vue par l’outil ordinateur de bureau</a:t>
            </a:r>
          </a:p>
        </p:txBody>
      </p:sp>
      <p:pic>
        <p:nvPicPr>
          <p:cNvPr id="9" name="Espace réservé du contenu 8">
            <a:extLst>
              <a:ext uri="{FF2B5EF4-FFF2-40B4-BE49-F238E27FC236}">
                <a16:creationId xmlns:a16="http://schemas.microsoft.com/office/drawing/2014/main" id="{AC0DD2D5-343F-4EDB-925B-9F8FB66F8E4D}"/>
              </a:ext>
            </a:extLst>
          </p:cNvPr>
          <p:cNvPicPr>
            <a:picLocks noGrp="1" noChangeAspect="1"/>
          </p:cNvPicPr>
          <p:nvPr>
            <p:ph idx="1"/>
          </p:nvPr>
        </p:nvPicPr>
        <p:blipFill>
          <a:blip r:embed="rId2"/>
          <a:stretch>
            <a:fillRect/>
          </a:stretch>
        </p:blipFill>
        <p:spPr>
          <a:xfrm>
            <a:off x="4295775" y="855762"/>
            <a:ext cx="7345363" cy="5651450"/>
          </a:xfrm>
        </p:spPr>
      </p:pic>
      <p:sp>
        <p:nvSpPr>
          <p:cNvPr id="4" name="Espace réservé du texte 3">
            <a:extLst>
              <a:ext uri="{FF2B5EF4-FFF2-40B4-BE49-F238E27FC236}">
                <a16:creationId xmlns:a16="http://schemas.microsoft.com/office/drawing/2014/main" id="{85FFDCC2-32A2-4BD7-8FB4-10CDDEA057CB}"/>
              </a:ext>
            </a:extLst>
          </p:cNvPr>
          <p:cNvSpPr>
            <a:spLocks noGrp="1"/>
          </p:cNvSpPr>
          <p:nvPr>
            <p:ph type="body" sz="half" idx="2"/>
          </p:nvPr>
        </p:nvSpPr>
        <p:spPr/>
        <p:txBody>
          <a:bodyPr/>
          <a:lstStyle/>
          <a:p>
            <a:r>
              <a:rPr lang="fr-FR" dirty="0"/>
              <a:t>Permet de</a:t>
            </a:r>
          </a:p>
          <a:p>
            <a:r>
              <a:rPr lang="fr-FR" dirty="0"/>
              <a:t>Modifier le dossier administratif patient </a:t>
            </a:r>
          </a:p>
          <a:p>
            <a:r>
              <a:rPr lang="fr-FR" dirty="0"/>
              <a:t>De modifier l’équipe de soins</a:t>
            </a:r>
          </a:p>
          <a:p>
            <a:r>
              <a:rPr lang="fr-FR" dirty="0"/>
              <a:t>D’ajouter des documents de son dossier par ex dernière biologie</a:t>
            </a:r>
          </a:p>
          <a:p>
            <a:r>
              <a:rPr lang="fr-FR" dirty="0"/>
              <a:t>D’ajouter une tâche à un PS</a:t>
            </a:r>
          </a:p>
          <a:p>
            <a:r>
              <a:rPr lang="fr-FR" dirty="0"/>
              <a:t>De prévoir un rendez vous sur l’agenda du patient</a:t>
            </a:r>
          </a:p>
        </p:txBody>
      </p:sp>
      <p:sp>
        <p:nvSpPr>
          <p:cNvPr id="5" name="Espace réservé de la date 4">
            <a:extLst>
              <a:ext uri="{FF2B5EF4-FFF2-40B4-BE49-F238E27FC236}">
                <a16:creationId xmlns:a16="http://schemas.microsoft.com/office/drawing/2014/main" id="{85EB4960-6AFA-4F00-9EB2-931AA8D698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2CC45BAE-4622-446E-889F-4C80836315C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04759660-C7E2-4EE7-8A02-5BD790F98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281737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0D520C-2D2D-4566-9579-9F396BF9E4BF}"/>
              </a:ext>
            </a:extLst>
          </p:cNvPr>
          <p:cNvSpPr>
            <a:spLocks noGrp="1"/>
          </p:cNvSpPr>
          <p:nvPr>
            <p:ph type="title"/>
          </p:nvPr>
        </p:nvSpPr>
        <p:spPr/>
        <p:txBody>
          <a:bodyPr/>
          <a:lstStyle/>
          <a:p>
            <a:r>
              <a:rPr lang="fr-FR" dirty="0"/>
              <a:t>E- parcours et coordination</a:t>
            </a:r>
          </a:p>
        </p:txBody>
      </p:sp>
      <p:sp>
        <p:nvSpPr>
          <p:cNvPr id="3" name="Espace réservé du numéro de diapositive 2">
            <a:extLst>
              <a:ext uri="{FF2B5EF4-FFF2-40B4-BE49-F238E27FC236}">
                <a16:creationId xmlns:a16="http://schemas.microsoft.com/office/drawing/2014/main" id="{8D8ABEA6-9554-428C-9DB2-757EB46FF2C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73E79-3816-664A-8551-28F827609C0F}"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a16="http://schemas.microsoft.com/office/drawing/2014/main" id="{8EBC3DCE-EB8F-40AB-AB23-3DF4CA5631E0}"/>
              </a:ext>
            </a:extLst>
          </p:cNvPr>
          <p:cNvSpPr>
            <a:spLocks noGrp="1"/>
          </p:cNvSpPr>
          <p:nvPr>
            <p:ph sz="quarter" idx="10"/>
          </p:nvPr>
        </p:nvSpPr>
        <p:spPr>
          <a:xfrm>
            <a:off x="323851" y="1281112"/>
            <a:ext cx="11736916" cy="4938203"/>
          </a:xfrm>
        </p:spPr>
        <p:txBody>
          <a:bodyPr/>
          <a:lstStyle/>
          <a:p>
            <a:r>
              <a:rPr lang="fr-FR" dirty="0"/>
              <a:t>On peut comme on crée un dossier patient créer un dossier CPTS, ESP, MSP, DAC y inclure des documents et un fil de discussion</a:t>
            </a:r>
          </a:p>
          <a:p>
            <a:r>
              <a:rPr lang="fr-FR" dirty="0"/>
              <a:t>On comprend </a:t>
            </a:r>
            <a:r>
              <a:rPr lang="fr-FR" b="1" dirty="0">
                <a:solidFill>
                  <a:srgbClr val="FFFF00"/>
                </a:solidFill>
              </a:rPr>
              <a:t>l’intérêt d’une solution unique dans une région </a:t>
            </a:r>
            <a:r>
              <a:rPr lang="fr-FR" dirty="0"/>
              <a:t>pour que chacun puisse communiquer avec tous</a:t>
            </a:r>
          </a:p>
          <a:p>
            <a:r>
              <a:rPr lang="fr-FR" dirty="0"/>
              <a:t>On comprend aussi </a:t>
            </a:r>
            <a:r>
              <a:rPr lang="fr-FR" b="1" dirty="0">
                <a:solidFill>
                  <a:srgbClr val="FFFF00"/>
                </a:solidFill>
              </a:rPr>
              <a:t>l’intérêt de l’interopérabilité avec les briques socles PULSY </a:t>
            </a:r>
            <a:r>
              <a:rPr lang="fr-FR" dirty="0"/>
              <a:t>qui sont:</a:t>
            </a:r>
          </a:p>
          <a:p>
            <a:pPr lvl="1"/>
            <a:r>
              <a:rPr lang="fr-FR" b="1" dirty="0"/>
              <a:t>Hébergeur HDS </a:t>
            </a:r>
            <a:r>
              <a:rPr lang="fr-FR" dirty="0"/>
              <a:t>interne: les données nous appartiennent et restent notre propriété même si nous nous éloignons d’un éditeur de logiciel</a:t>
            </a:r>
          </a:p>
          <a:p>
            <a:pPr lvl="1"/>
            <a:r>
              <a:rPr lang="fr-FR" dirty="0"/>
              <a:t>Le </a:t>
            </a:r>
            <a:r>
              <a:rPr lang="fr-FR" b="1" dirty="0"/>
              <a:t>système SSO </a:t>
            </a:r>
            <a:r>
              <a:rPr lang="fr-FR" dirty="0"/>
              <a:t>de sécurité d’accès (single </a:t>
            </a:r>
            <a:r>
              <a:rPr lang="fr-FR" dirty="0" err="1"/>
              <a:t>sign</a:t>
            </a:r>
            <a:r>
              <a:rPr lang="fr-FR" dirty="0"/>
              <a:t> on)</a:t>
            </a:r>
          </a:p>
          <a:p>
            <a:pPr lvl="1"/>
            <a:r>
              <a:rPr lang="fr-FR" b="1" dirty="0"/>
              <a:t>SRI:</a:t>
            </a:r>
            <a:r>
              <a:rPr lang="fr-FR" dirty="0"/>
              <a:t> La base de données de tous les patients qui ont déjà été inscrits dans un logiciel de gestion administrative d’un hôpital du GE qui permet de se voir proposer un choix de patient ayant ces caractéristiques après alimentation des 4 critères nécessaires pour créer un dossier ce qui apporte un gain de temps en évitant de devoir saisir adresse, code postal ville, tel fixe et portable et mail du patient qui sont déjà implémentés dans ce référentiel patient.</a:t>
            </a:r>
          </a:p>
          <a:p>
            <a:pPr lvl="1"/>
            <a:r>
              <a:rPr lang="fr-FR" b="1" dirty="0"/>
              <a:t>L’annuaire professionnels </a:t>
            </a:r>
            <a:r>
              <a:rPr lang="fr-FR" dirty="0"/>
              <a:t>qui provoque le même gain de temps sur le versant création de l’équipe de soins, annuaire que nous vous invitons à compléter avec vos coordonnées.</a:t>
            </a:r>
          </a:p>
          <a:p>
            <a:pPr lvl="1"/>
            <a:endParaRPr lang="fr-FR" dirty="0"/>
          </a:p>
        </p:txBody>
      </p:sp>
    </p:spTree>
    <p:extLst>
      <p:ext uri="{BB962C8B-B14F-4D97-AF65-F5344CB8AC3E}">
        <p14:creationId xmlns:p14="http://schemas.microsoft.com/office/powerpoint/2010/main" val="3272536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reation patient">
            <a:hlinkClick r:id="" action="ppaction://media"/>
            <a:extLst>
              <a:ext uri="{FF2B5EF4-FFF2-40B4-BE49-F238E27FC236}">
                <a16:creationId xmlns:a16="http://schemas.microsoft.com/office/drawing/2014/main" id="{D5E2A2B0-F709-4262-9EAA-B8C08C9635D8}"/>
              </a:ext>
            </a:extLst>
          </p:cNvPr>
          <p:cNvPicPr>
            <a:picLocks noGrp="1" noChangeAspect="1"/>
          </p:cNvPicPr>
          <p:nvPr>
            <p:ph type="pic" sz="quarter" idx="13"/>
            <a:videoFile r:link="rId2"/>
            <p:extLst>
              <p:ext uri="{DAA4B4D4-6D71-4841-9C94-3DE7FCFB9230}">
                <p14:media xmlns:p14="http://schemas.microsoft.com/office/powerpoint/2010/main" r:embed="rId1"/>
              </p:ext>
            </p:extLst>
          </p:nvPr>
        </p:nvPicPr>
        <p:blipFill rotWithShape="1">
          <a:blip r:embed="rId4"/>
          <a:srcRect l="14" r="14"/>
          <a:stretch/>
        </p:blipFill>
        <p:spPr>
          <a:xfrm>
            <a:off x="7336140" y="470172"/>
            <a:ext cx="3322553" cy="5918232"/>
          </a:xfrm>
        </p:spPr>
      </p:pic>
      <p:sp>
        <p:nvSpPr>
          <p:cNvPr id="11" name="Sous-titre 10">
            <a:extLst>
              <a:ext uri="{FF2B5EF4-FFF2-40B4-BE49-F238E27FC236}">
                <a16:creationId xmlns:a16="http://schemas.microsoft.com/office/drawing/2014/main" id="{AE1F13F6-5A69-45B0-9993-F942685D969C}"/>
              </a:ext>
            </a:extLst>
          </p:cNvPr>
          <p:cNvSpPr>
            <a:spLocks noGrp="1"/>
          </p:cNvSpPr>
          <p:nvPr>
            <p:ph type="subTitle" idx="1"/>
          </p:nvPr>
        </p:nvSpPr>
        <p:spPr/>
        <p:txBody>
          <a:bodyPr/>
          <a:lstStyle/>
          <a:p>
            <a:r>
              <a:rPr lang="fr-FR" dirty="0"/>
              <a:t>Création d’un nouveau patient</a:t>
            </a:r>
          </a:p>
        </p:txBody>
      </p:sp>
      <p:sp>
        <p:nvSpPr>
          <p:cNvPr id="2" name="Titre 1">
            <a:extLst>
              <a:ext uri="{FF2B5EF4-FFF2-40B4-BE49-F238E27FC236}">
                <a16:creationId xmlns:a16="http://schemas.microsoft.com/office/drawing/2014/main" id="{6AC754D4-A496-4BB1-8B42-AF9D0A639E79}"/>
              </a:ext>
            </a:extLst>
          </p:cNvPr>
          <p:cNvSpPr>
            <a:spLocks noGrp="1"/>
          </p:cNvSpPr>
          <p:nvPr>
            <p:ph type="ctrTitle"/>
          </p:nvPr>
        </p:nvSpPr>
        <p:spPr/>
        <p:txBody>
          <a:bodyPr/>
          <a:lstStyle/>
          <a:p>
            <a:r>
              <a:rPr lang="fr-FR" sz="4400" dirty="0"/>
              <a:t>Utilisation e-parcours</a:t>
            </a:r>
          </a:p>
        </p:txBody>
      </p:sp>
      <p:sp>
        <p:nvSpPr>
          <p:cNvPr id="4" name="Espace réservé de la date 3">
            <a:extLst>
              <a:ext uri="{FF2B5EF4-FFF2-40B4-BE49-F238E27FC236}">
                <a16:creationId xmlns:a16="http://schemas.microsoft.com/office/drawing/2014/main" id="{D144AA9B-C722-4377-8259-B47C2781EC40}"/>
              </a:ext>
            </a:extLst>
          </p:cNvPr>
          <p:cNvSpPr>
            <a:spLocks noGrp="1"/>
          </p:cNvSpPr>
          <p:nvPr>
            <p:ph type="dt" sz="half" idx="4294967295"/>
          </p:nvPr>
        </p:nvSpPr>
        <p:spPr>
          <a:xfrm>
            <a:off x="0" y="6507163"/>
            <a:ext cx="2628900" cy="1539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5" name="Espace réservé du pied de page 4">
            <a:extLst>
              <a:ext uri="{FF2B5EF4-FFF2-40B4-BE49-F238E27FC236}">
                <a16:creationId xmlns:a16="http://schemas.microsoft.com/office/drawing/2014/main" id="{B2EEE8B7-2BE7-423E-908A-1AD7749C550C}"/>
              </a:ext>
            </a:extLst>
          </p:cNvPr>
          <p:cNvSpPr>
            <a:spLocks noGrp="1"/>
          </p:cNvSpPr>
          <p:nvPr>
            <p:ph type="ftr" sz="quarter" idx="4294967295"/>
          </p:nvPr>
        </p:nvSpPr>
        <p:spPr>
          <a:xfrm>
            <a:off x="5813425" y="6507163"/>
            <a:ext cx="6378575" cy="1539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6" name="Espace réservé du numéro de diapositive 5">
            <a:extLst>
              <a:ext uri="{FF2B5EF4-FFF2-40B4-BE49-F238E27FC236}">
                <a16:creationId xmlns:a16="http://schemas.microsoft.com/office/drawing/2014/main" id="{DDD875CC-6B95-4E1D-AB19-5E8000E8630C}"/>
              </a:ext>
            </a:extLst>
          </p:cNvPr>
          <p:cNvSpPr>
            <a:spLocks noGrp="1"/>
          </p:cNvSpPr>
          <p:nvPr>
            <p:ph type="sldNum" sz="quarter" idx="4294967295"/>
          </p:nvPr>
        </p:nvSpPr>
        <p:spPr>
          <a:xfrm>
            <a:off x="10499725" y="6507163"/>
            <a:ext cx="1692275" cy="1539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1123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9863C98A-31B0-4443-8186-7C7475E56935}"/>
              </a:ext>
            </a:extLst>
          </p:cNvPr>
          <p:cNvSpPr>
            <a:spLocks noGrp="1"/>
          </p:cNvSpPr>
          <p:nvPr>
            <p:ph type="pic" sz="quarter" idx="13"/>
          </p:nvPr>
        </p:nvSpPr>
        <p:spPr/>
      </p:sp>
      <p:sp>
        <p:nvSpPr>
          <p:cNvPr id="3" name="Sous-titre 2">
            <a:extLst>
              <a:ext uri="{FF2B5EF4-FFF2-40B4-BE49-F238E27FC236}">
                <a16:creationId xmlns:a16="http://schemas.microsoft.com/office/drawing/2014/main" id="{EA97D5BA-EC5E-475B-A22F-3CAA51774B9F}"/>
              </a:ext>
            </a:extLst>
          </p:cNvPr>
          <p:cNvSpPr>
            <a:spLocks noGrp="1"/>
          </p:cNvSpPr>
          <p:nvPr>
            <p:ph type="subTitle" idx="1"/>
          </p:nvPr>
        </p:nvSpPr>
        <p:spPr/>
        <p:txBody>
          <a:bodyPr/>
          <a:lstStyle/>
          <a:p>
            <a:r>
              <a:rPr lang="fr-FR" dirty="0"/>
              <a:t>Constituer l’équipe de soins</a:t>
            </a:r>
          </a:p>
        </p:txBody>
      </p:sp>
      <p:sp>
        <p:nvSpPr>
          <p:cNvPr id="4" name="Titre 3">
            <a:extLst>
              <a:ext uri="{FF2B5EF4-FFF2-40B4-BE49-F238E27FC236}">
                <a16:creationId xmlns:a16="http://schemas.microsoft.com/office/drawing/2014/main" id="{7FA2B96D-3B75-43A1-98D1-C65237FD87D1}"/>
              </a:ext>
            </a:extLst>
          </p:cNvPr>
          <p:cNvSpPr>
            <a:spLocks noGrp="1"/>
          </p:cNvSpPr>
          <p:nvPr>
            <p:ph type="ctrTitle"/>
          </p:nvPr>
        </p:nvSpPr>
        <p:spPr/>
        <p:txBody>
          <a:bodyPr/>
          <a:lstStyle/>
          <a:p>
            <a:r>
              <a:rPr lang="fr-FR" dirty="0"/>
              <a:t>Utilisation e-parcours</a:t>
            </a:r>
          </a:p>
        </p:txBody>
      </p:sp>
      <p:pic>
        <p:nvPicPr>
          <p:cNvPr id="5" name="Ajout PS">
            <a:hlinkClick r:id="" action="ppaction://media"/>
            <a:extLst>
              <a:ext uri="{FF2B5EF4-FFF2-40B4-BE49-F238E27FC236}">
                <a16:creationId xmlns:a16="http://schemas.microsoft.com/office/drawing/2014/main" id="{9F4B6A4F-E437-47EE-A461-019B2A1FA5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41486" y="85725"/>
            <a:ext cx="3614582" cy="6436518"/>
          </a:xfrm>
          <a:prstGeom prst="rect">
            <a:avLst/>
          </a:prstGeom>
        </p:spPr>
      </p:pic>
    </p:spTree>
    <p:extLst>
      <p:ext uri="{BB962C8B-B14F-4D97-AF65-F5344CB8AC3E}">
        <p14:creationId xmlns:p14="http://schemas.microsoft.com/office/powerpoint/2010/main" val="418978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93B8ED01-ECD9-466A-99E8-1EBD825032AB}"/>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PULSY n’est pas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1609D070-DFBD-45AF-BA87-444F753B5635}"/>
              </a:ext>
            </a:extLst>
          </p:cNvPr>
          <p:cNvSpPr>
            <a:spLocks noGrp="1"/>
          </p:cNvSpPr>
          <p:nvPr>
            <p:ph idx="1"/>
          </p:nvPr>
        </p:nvSpPr>
        <p:spPr>
          <a:xfrm>
            <a:off x="5221862" y="1719618"/>
            <a:ext cx="5948831" cy="4334629"/>
          </a:xfrm>
        </p:spPr>
        <p:txBody>
          <a:bodyPr anchor="ctr">
            <a:normAutofit/>
          </a:bodyPr>
          <a:lstStyle/>
          <a:p>
            <a:r>
              <a:rPr lang="fr-FR" sz="2400" dirty="0">
                <a:solidFill>
                  <a:srgbClr val="FEFFFF"/>
                </a:solidFill>
              </a:rPr>
              <a:t>Une entreprise</a:t>
            </a:r>
          </a:p>
          <a:p>
            <a:r>
              <a:rPr lang="fr-FR" sz="2400" dirty="0">
                <a:solidFill>
                  <a:srgbClr val="FEFFFF"/>
                </a:solidFill>
              </a:rPr>
              <a:t>Ne fabrique pas d’outils informatiques</a:t>
            </a:r>
          </a:p>
          <a:p>
            <a:r>
              <a:rPr lang="fr-FR" sz="2400" dirty="0">
                <a:solidFill>
                  <a:srgbClr val="FEFFFF"/>
                </a:solidFill>
              </a:rPr>
              <a:t>Ne commercialise rien</a:t>
            </a:r>
          </a:p>
        </p:txBody>
      </p:sp>
    </p:spTree>
    <p:extLst>
      <p:ext uri="{BB962C8B-B14F-4D97-AF65-F5344CB8AC3E}">
        <p14:creationId xmlns:p14="http://schemas.microsoft.com/office/powerpoint/2010/main" val="1423753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805BA-8DED-480E-B136-1F3020D88D0E}"/>
              </a:ext>
            </a:extLst>
          </p:cNvPr>
          <p:cNvSpPr>
            <a:spLocks noGrp="1"/>
          </p:cNvSpPr>
          <p:nvPr>
            <p:ph type="title"/>
          </p:nvPr>
        </p:nvSpPr>
        <p:spPr/>
        <p:txBody>
          <a:bodyPr/>
          <a:lstStyle/>
          <a:p>
            <a:r>
              <a:rPr lang="fr-FR" dirty="0"/>
              <a:t>Utilisation e-parcours</a:t>
            </a:r>
          </a:p>
        </p:txBody>
      </p:sp>
      <p:pic>
        <p:nvPicPr>
          <p:cNvPr id="8" name="Fiche essentel usager">
            <a:hlinkClick r:id="" action="ppaction://media"/>
            <a:extLst>
              <a:ext uri="{FF2B5EF4-FFF2-40B4-BE49-F238E27FC236}">
                <a16:creationId xmlns:a16="http://schemas.microsoft.com/office/drawing/2014/main" id="{D1275CDC-B950-48E1-BDB0-9670A2632F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8463" y="471488"/>
            <a:ext cx="3502818" cy="5621337"/>
          </a:xfrm>
        </p:spPr>
      </p:pic>
      <p:sp>
        <p:nvSpPr>
          <p:cNvPr id="4" name="Espace réservé du texte 3">
            <a:extLst>
              <a:ext uri="{FF2B5EF4-FFF2-40B4-BE49-F238E27FC236}">
                <a16:creationId xmlns:a16="http://schemas.microsoft.com/office/drawing/2014/main" id="{CBE09BA9-3865-46B9-A210-075CD347E308}"/>
              </a:ext>
            </a:extLst>
          </p:cNvPr>
          <p:cNvSpPr>
            <a:spLocks noGrp="1"/>
          </p:cNvSpPr>
          <p:nvPr>
            <p:ph type="body" sz="half" idx="2"/>
          </p:nvPr>
        </p:nvSpPr>
        <p:spPr/>
        <p:txBody>
          <a:bodyPr/>
          <a:lstStyle/>
          <a:p>
            <a:r>
              <a:rPr lang="fr-FR" sz="2000" b="1" dirty="0"/>
              <a:t>Fiche essentielle patient</a:t>
            </a:r>
          </a:p>
        </p:txBody>
      </p:sp>
      <p:sp>
        <p:nvSpPr>
          <p:cNvPr id="5" name="Espace réservé de la date 4">
            <a:extLst>
              <a:ext uri="{FF2B5EF4-FFF2-40B4-BE49-F238E27FC236}">
                <a16:creationId xmlns:a16="http://schemas.microsoft.com/office/drawing/2014/main" id="{C7150206-D652-4462-AC01-FAAF7E54E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BA9B04FA-C8E5-46B4-805F-666C6B4169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BC490189-D524-4CFB-9E77-D21559DFA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2074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18C03D-18E6-4303-98E5-FFA592388ED8}"/>
              </a:ext>
            </a:extLst>
          </p:cNvPr>
          <p:cNvSpPr>
            <a:spLocks noGrp="1"/>
          </p:cNvSpPr>
          <p:nvPr>
            <p:ph type="title"/>
          </p:nvPr>
        </p:nvSpPr>
        <p:spPr/>
        <p:txBody>
          <a:bodyPr/>
          <a:lstStyle/>
          <a:p>
            <a:r>
              <a:rPr lang="fr-FR" dirty="0"/>
              <a:t>Utilisation e - parcours</a:t>
            </a:r>
          </a:p>
        </p:txBody>
      </p:sp>
      <p:pic>
        <p:nvPicPr>
          <p:cNvPr id="8" name="Ajout fil acualite">
            <a:hlinkClick r:id="" action="ppaction://media"/>
            <a:extLst>
              <a:ext uri="{FF2B5EF4-FFF2-40B4-BE49-F238E27FC236}">
                <a16:creationId xmlns:a16="http://schemas.microsoft.com/office/drawing/2014/main" id="{85993EBD-20EA-4D32-9795-C675898FFB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8462" y="616919"/>
            <a:ext cx="3074193" cy="5475906"/>
          </a:xfrm>
        </p:spPr>
      </p:pic>
      <p:sp>
        <p:nvSpPr>
          <p:cNvPr id="4" name="Espace réservé du texte 3">
            <a:extLst>
              <a:ext uri="{FF2B5EF4-FFF2-40B4-BE49-F238E27FC236}">
                <a16:creationId xmlns:a16="http://schemas.microsoft.com/office/drawing/2014/main" id="{2EAD1FD9-2EE6-45FC-8BB9-DF5F6C8AEC02}"/>
              </a:ext>
            </a:extLst>
          </p:cNvPr>
          <p:cNvSpPr>
            <a:spLocks noGrp="1"/>
          </p:cNvSpPr>
          <p:nvPr>
            <p:ph type="body" sz="half" idx="2"/>
          </p:nvPr>
        </p:nvSpPr>
        <p:spPr/>
        <p:txBody>
          <a:bodyPr/>
          <a:lstStyle/>
          <a:p>
            <a:r>
              <a:rPr lang="fr-FR" sz="1800" b="1" dirty="0"/>
              <a:t>Créer une note dans le fil d’actualité</a:t>
            </a:r>
          </a:p>
        </p:txBody>
      </p:sp>
      <p:sp>
        <p:nvSpPr>
          <p:cNvPr id="5" name="Espace réservé de la date 4">
            <a:extLst>
              <a:ext uri="{FF2B5EF4-FFF2-40B4-BE49-F238E27FC236}">
                <a16:creationId xmlns:a16="http://schemas.microsoft.com/office/drawing/2014/main" id="{7919DC44-B138-4DF2-8C01-00D10071C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5D8FE82B-09E4-492E-8078-6FE6E30C1CD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42014160-F317-4194-95E0-9980482EE3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40260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9813E-36AB-48B4-9D6B-049D22F53CFE}"/>
              </a:ext>
            </a:extLst>
          </p:cNvPr>
          <p:cNvSpPr>
            <a:spLocks noGrp="1"/>
          </p:cNvSpPr>
          <p:nvPr>
            <p:ph type="title"/>
          </p:nvPr>
        </p:nvSpPr>
        <p:spPr/>
        <p:txBody>
          <a:bodyPr/>
          <a:lstStyle/>
          <a:p>
            <a:r>
              <a:rPr lang="fr-FR" dirty="0"/>
              <a:t>Utilisation e -parcours</a:t>
            </a:r>
          </a:p>
        </p:txBody>
      </p:sp>
      <p:pic>
        <p:nvPicPr>
          <p:cNvPr id="8" name="Voir fil actualité">
            <a:hlinkClick r:id="" action="ppaction://media"/>
            <a:extLst>
              <a:ext uri="{FF2B5EF4-FFF2-40B4-BE49-F238E27FC236}">
                <a16:creationId xmlns:a16="http://schemas.microsoft.com/office/drawing/2014/main" id="{44CE6CEB-5C91-47EC-B2C7-C543AEC0FB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8463" y="392112"/>
            <a:ext cx="3200400" cy="5700713"/>
          </a:xfrm>
        </p:spPr>
      </p:pic>
      <p:sp>
        <p:nvSpPr>
          <p:cNvPr id="4" name="Espace réservé du texte 3">
            <a:extLst>
              <a:ext uri="{FF2B5EF4-FFF2-40B4-BE49-F238E27FC236}">
                <a16:creationId xmlns:a16="http://schemas.microsoft.com/office/drawing/2014/main" id="{330626A9-4F1A-41AC-BEC5-89C46B8D109B}"/>
              </a:ext>
            </a:extLst>
          </p:cNvPr>
          <p:cNvSpPr>
            <a:spLocks noGrp="1"/>
          </p:cNvSpPr>
          <p:nvPr>
            <p:ph type="body" sz="half" idx="2"/>
          </p:nvPr>
        </p:nvSpPr>
        <p:spPr/>
        <p:txBody>
          <a:bodyPr/>
          <a:lstStyle/>
          <a:p>
            <a:r>
              <a:rPr lang="fr-FR" sz="2400" b="1" dirty="0"/>
              <a:t>Voir le fil d’actualité</a:t>
            </a:r>
          </a:p>
        </p:txBody>
      </p:sp>
      <p:sp>
        <p:nvSpPr>
          <p:cNvPr id="5" name="Espace réservé de la date 4">
            <a:extLst>
              <a:ext uri="{FF2B5EF4-FFF2-40B4-BE49-F238E27FC236}">
                <a16:creationId xmlns:a16="http://schemas.microsoft.com/office/drawing/2014/main" id="{0380CC16-B72C-4E71-9803-E2C0B6833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A471AFE8-F9CC-4D99-BC08-367B723A6B4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2A9DDFD4-87EC-4905-BAD4-BD23DBF5D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29749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D2295-A8CD-4307-B1AE-6EDB0FA13817}"/>
              </a:ext>
            </a:extLst>
          </p:cNvPr>
          <p:cNvSpPr>
            <a:spLocks noGrp="1"/>
          </p:cNvSpPr>
          <p:nvPr>
            <p:ph type="title"/>
          </p:nvPr>
        </p:nvSpPr>
        <p:spPr/>
        <p:txBody>
          <a:bodyPr/>
          <a:lstStyle/>
          <a:p>
            <a:r>
              <a:rPr lang="fr-FR" dirty="0"/>
              <a:t>Utilisation e-parcours</a:t>
            </a:r>
          </a:p>
        </p:txBody>
      </p:sp>
      <p:pic>
        <p:nvPicPr>
          <p:cNvPr id="8" name="Message Patient">
            <a:hlinkClick r:id="" action="ppaction://media"/>
            <a:extLst>
              <a:ext uri="{FF2B5EF4-FFF2-40B4-BE49-F238E27FC236}">
                <a16:creationId xmlns:a16="http://schemas.microsoft.com/office/drawing/2014/main" id="{F8BEDA23-0130-4F7D-B42E-43B8DA1BA3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8463" y="392112"/>
            <a:ext cx="3200400" cy="5700713"/>
          </a:xfrm>
        </p:spPr>
      </p:pic>
      <p:sp>
        <p:nvSpPr>
          <p:cNvPr id="4" name="Espace réservé du texte 3">
            <a:extLst>
              <a:ext uri="{FF2B5EF4-FFF2-40B4-BE49-F238E27FC236}">
                <a16:creationId xmlns:a16="http://schemas.microsoft.com/office/drawing/2014/main" id="{A010D2F7-561E-4D7C-B520-A61263EB5F9A}"/>
              </a:ext>
            </a:extLst>
          </p:cNvPr>
          <p:cNvSpPr>
            <a:spLocks noGrp="1"/>
          </p:cNvSpPr>
          <p:nvPr>
            <p:ph type="body" sz="half" idx="2"/>
          </p:nvPr>
        </p:nvSpPr>
        <p:spPr/>
        <p:txBody>
          <a:bodyPr/>
          <a:lstStyle/>
          <a:p>
            <a:r>
              <a:rPr lang="fr-FR" sz="2000" b="1" dirty="0"/>
              <a:t>Messagerie</a:t>
            </a:r>
          </a:p>
        </p:txBody>
      </p:sp>
      <p:sp>
        <p:nvSpPr>
          <p:cNvPr id="5" name="Espace réservé de la date 4">
            <a:extLst>
              <a:ext uri="{FF2B5EF4-FFF2-40B4-BE49-F238E27FC236}">
                <a16:creationId xmlns:a16="http://schemas.microsoft.com/office/drawing/2014/main" id="{75652370-6D48-425F-91E4-E972BB63C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76389670-0697-4B6C-A778-50FC39A1E20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4B81E221-3E89-49CA-87BA-0BB91CD1E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49320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93B8ED01-ECD9-466A-99E8-1EBD825032AB}"/>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PULSY est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1609D070-DFBD-45AF-BA87-444F753B5635}"/>
              </a:ext>
            </a:extLst>
          </p:cNvPr>
          <p:cNvSpPr>
            <a:spLocks noGrp="1"/>
          </p:cNvSpPr>
          <p:nvPr>
            <p:ph idx="1"/>
          </p:nvPr>
        </p:nvSpPr>
        <p:spPr>
          <a:xfrm>
            <a:off x="5221862" y="1719618"/>
            <a:ext cx="5948831" cy="4334629"/>
          </a:xfrm>
        </p:spPr>
        <p:txBody>
          <a:bodyPr anchor="ctr">
            <a:normAutofit lnSpcReduction="10000"/>
          </a:bodyPr>
          <a:lstStyle/>
          <a:p>
            <a:r>
              <a:rPr lang="fr-FR" sz="2400" dirty="0">
                <a:solidFill>
                  <a:srgbClr val="FEFFFF"/>
                </a:solidFill>
              </a:rPr>
              <a:t>Un GIP groupement d’intérêt public</a:t>
            </a:r>
          </a:p>
          <a:p>
            <a:r>
              <a:rPr lang="fr-FR" sz="2400" dirty="0">
                <a:solidFill>
                  <a:srgbClr val="FEFFFF"/>
                </a:solidFill>
              </a:rPr>
              <a:t>Créé par </a:t>
            </a:r>
            <a:r>
              <a:rPr lang="fr-FR" sz="2000" b="1" i="0" u="none" strike="noStrike" baseline="0" dirty="0">
                <a:solidFill>
                  <a:srgbClr val="FFFF00"/>
                </a:solidFill>
                <a:latin typeface="Arial-BoldMT"/>
              </a:rPr>
              <a:t>l’instruction N° SG/DSSIS/2017/8 du 10/01/2017</a:t>
            </a:r>
          </a:p>
          <a:p>
            <a:r>
              <a:rPr lang="fr-FR" sz="2000" dirty="0">
                <a:solidFill>
                  <a:schemeClr val="bg1"/>
                </a:solidFill>
                <a:latin typeface="Arial-BoldMT"/>
              </a:rPr>
              <a:t>Avec mission d’accompagner en région la stratégie de déploiement de la e-santé</a:t>
            </a:r>
            <a:endParaRPr lang="fr-FR" sz="2400" dirty="0">
              <a:solidFill>
                <a:schemeClr val="bg1"/>
              </a:solidFill>
            </a:endParaRPr>
          </a:p>
          <a:p>
            <a:r>
              <a:rPr lang="fr-FR" sz="2400" dirty="0">
                <a:solidFill>
                  <a:srgbClr val="FEFFFF"/>
                </a:solidFill>
              </a:rPr>
              <a:t>Financé par l’ARS donc par l’état (</a:t>
            </a:r>
            <a:r>
              <a:rPr lang="fr-FR" sz="1800" i="1" dirty="0">
                <a:solidFill>
                  <a:srgbClr val="FEFFFF"/>
                </a:solidFill>
              </a:rPr>
              <a:t>financement mutualisé pour le PS</a:t>
            </a:r>
            <a:r>
              <a:rPr lang="fr-FR" sz="2400" dirty="0">
                <a:solidFill>
                  <a:srgbClr val="FEFFFF"/>
                </a:solidFill>
              </a:rPr>
              <a:t>)</a:t>
            </a:r>
          </a:p>
          <a:p>
            <a:r>
              <a:rPr lang="fr-FR" sz="2400" dirty="0">
                <a:solidFill>
                  <a:srgbClr val="FEFFFF"/>
                </a:solidFill>
              </a:rPr>
              <a:t>La structure Grand Est des  </a:t>
            </a:r>
            <a:r>
              <a:rPr lang="fr-FR" sz="2400" dirty="0" err="1">
                <a:solidFill>
                  <a:srgbClr val="FEFFFF"/>
                </a:solidFill>
              </a:rPr>
              <a:t>GRADeS</a:t>
            </a:r>
            <a:r>
              <a:rPr lang="fr-FR" sz="2400" dirty="0">
                <a:solidFill>
                  <a:srgbClr val="FEFFFF"/>
                </a:solidFill>
              </a:rPr>
              <a:t> qui existent dans chacune des 13 grandes régions</a:t>
            </a:r>
          </a:p>
          <a:p>
            <a:r>
              <a:rPr lang="fr-FR" sz="2400" dirty="0">
                <a:solidFill>
                  <a:srgbClr val="FEFFFF"/>
                </a:solidFill>
              </a:rPr>
              <a:t>Son AG comporte 100 membres  et toutes les typologies d’acteurs de santé</a:t>
            </a:r>
          </a:p>
        </p:txBody>
      </p:sp>
    </p:spTree>
    <p:extLst>
      <p:ext uri="{BB962C8B-B14F-4D97-AF65-F5344CB8AC3E}">
        <p14:creationId xmlns:p14="http://schemas.microsoft.com/office/powerpoint/2010/main" val="407568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93B8ED01-ECD9-466A-99E8-1EBD825032AB}"/>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La stratégie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1609D070-DFBD-45AF-BA87-444F753B5635}"/>
              </a:ext>
            </a:extLst>
          </p:cNvPr>
          <p:cNvSpPr>
            <a:spLocks noGrp="1"/>
          </p:cNvSpPr>
          <p:nvPr>
            <p:ph idx="1"/>
          </p:nvPr>
        </p:nvSpPr>
        <p:spPr>
          <a:xfrm>
            <a:off x="5221862" y="1719618"/>
            <a:ext cx="5948831" cy="4334629"/>
          </a:xfrm>
        </p:spPr>
        <p:txBody>
          <a:bodyPr anchor="ctr">
            <a:normAutofit/>
          </a:bodyPr>
          <a:lstStyle/>
          <a:p>
            <a:r>
              <a:rPr lang="fr-FR" sz="2400" dirty="0">
                <a:solidFill>
                  <a:srgbClr val="FEFFFF"/>
                </a:solidFill>
              </a:rPr>
              <a:t>Rapprocher et coordonner les acteurs de santé des secteurs hôpital, ville, </a:t>
            </a:r>
            <a:r>
              <a:rPr lang="fr-FR" sz="2400" dirty="0" err="1">
                <a:solidFill>
                  <a:srgbClr val="FEFFFF"/>
                </a:solidFill>
              </a:rPr>
              <a:t>medico</a:t>
            </a:r>
            <a:r>
              <a:rPr lang="fr-FR" sz="2400" dirty="0">
                <a:solidFill>
                  <a:srgbClr val="FEFFFF"/>
                </a:solidFill>
              </a:rPr>
              <a:t> social</a:t>
            </a:r>
          </a:p>
          <a:p>
            <a:r>
              <a:rPr lang="fr-FR" sz="2400" dirty="0">
                <a:solidFill>
                  <a:srgbClr val="FEFFFF"/>
                </a:solidFill>
              </a:rPr>
              <a:t>Partage de l’information: </a:t>
            </a:r>
          </a:p>
          <a:p>
            <a:pPr lvl="1"/>
            <a:r>
              <a:rPr lang="fr-FR" sz="2000" dirty="0">
                <a:solidFill>
                  <a:srgbClr val="FEFFFF"/>
                </a:solidFill>
              </a:rPr>
              <a:t>National: DMP, Messagerie</a:t>
            </a:r>
          </a:p>
          <a:p>
            <a:pPr lvl="1"/>
            <a:r>
              <a:rPr lang="fr-FR" sz="2000" dirty="0">
                <a:solidFill>
                  <a:srgbClr val="FEFFFF"/>
                </a:solidFill>
              </a:rPr>
              <a:t>En région: serveurs d’images</a:t>
            </a:r>
          </a:p>
          <a:p>
            <a:r>
              <a:rPr lang="fr-FR" sz="2400" dirty="0">
                <a:solidFill>
                  <a:srgbClr val="FEFFFF"/>
                </a:solidFill>
              </a:rPr>
              <a:t>Coordination: Parcéo, e RCP, visioconférence</a:t>
            </a:r>
          </a:p>
          <a:p>
            <a:r>
              <a:rPr lang="fr-FR" sz="2400" dirty="0">
                <a:solidFill>
                  <a:srgbClr val="FEFFFF"/>
                </a:solidFill>
              </a:rPr>
              <a:t>Accès aux soins: télémédecine – TLC- TLE – TLS</a:t>
            </a:r>
          </a:p>
          <a:p>
            <a:r>
              <a:rPr lang="fr-FR" sz="2400" dirty="0">
                <a:solidFill>
                  <a:srgbClr val="FEFFFF"/>
                </a:solidFill>
              </a:rPr>
              <a:t>SECURITE+++</a:t>
            </a:r>
          </a:p>
        </p:txBody>
      </p:sp>
    </p:spTree>
    <p:extLst>
      <p:ext uri="{BB962C8B-B14F-4D97-AF65-F5344CB8AC3E}">
        <p14:creationId xmlns:p14="http://schemas.microsoft.com/office/powerpoint/2010/main" val="329808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93B8ED01-ECD9-466A-99E8-1EBD825032AB}"/>
              </a:ext>
            </a:extLst>
          </p:cNvPr>
          <p:cNvSpPr>
            <a:spLocks noGrp="1"/>
          </p:cNvSpPr>
          <p:nvPr>
            <p:ph type="title"/>
          </p:nvPr>
        </p:nvSpPr>
        <p:spPr>
          <a:xfrm>
            <a:off x="934872" y="982272"/>
            <a:ext cx="3388419" cy="4560970"/>
          </a:xfrm>
        </p:spPr>
        <p:txBody>
          <a:bodyPr>
            <a:normAutofit/>
          </a:bodyPr>
          <a:lstStyle/>
          <a:p>
            <a:r>
              <a:rPr lang="fr-FR" sz="4000" dirty="0">
                <a:solidFill>
                  <a:srgbClr val="FFFFFF"/>
                </a:solidFill>
              </a:rPr>
              <a:t>Comment</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1609D070-DFBD-45AF-BA87-444F753B5635}"/>
              </a:ext>
            </a:extLst>
          </p:cNvPr>
          <p:cNvSpPr>
            <a:spLocks noGrp="1"/>
          </p:cNvSpPr>
          <p:nvPr>
            <p:ph idx="1"/>
          </p:nvPr>
        </p:nvSpPr>
        <p:spPr>
          <a:xfrm>
            <a:off x="5221862" y="1719618"/>
            <a:ext cx="5948831" cy="4334629"/>
          </a:xfrm>
        </p:spPr>
        <p:txBody>
          <a:bodyPr anchor="ctr">
            <a:normAutofit fontScale="92500" lnSpcReduction="20000"/>
          </a:bodyPr>
          <a:lstStyle/>
          <a:p>
            <a:r>
              <a:rPr lang="fr-FR" sz="2400" dirty="0">
                <a:solidFill>
                  <a:srgbClr val="FEFFFF"/>
                </a:solidFill>
              </a:rPr>
              <a:t>Pour certains dossiers il est nécessaire d’unifier les outils utilisés </a:t>
            </a:r>
          </a:p>
          <a:p>
            <a:pPr lvl="1"/>
            <a:r>
              <a:rPr lang="fr-FR" sz="2000" dirty="0">
                <a:solidFill>
                  <a:srgbClr val="FEFFFF"/>
                </a:solidFill>
              </a:rPr>
              <a:t>marchés mono-attributaires: e MAGE, e Parcours</a:t>
            </a:r>
          </a:p>
          <a:p>
            <a:r>
              <a:rPr lang="fr-FR" sz="2400" dirty="0">
                <a:solidFill>
                  <a:srgbClr val="FEFFFF"/>
                </a:solidFill>
              </a:rPr>
              <a:t>Pour d’autre cela peut être d’assurer une promotion et un accompagnement d’outils multiples dans un souci d’ouverture du marché</a:t>
            </a:r>
          </a:p>
          <a:p>
            <a:r>
              <a:rPr lang="fr-FR" sz="2400" dirty="0">
                <a:solidFill>
                  <a:srgbClr val="FEFFFF"/>
                </a:solidFill>
              </a:rPr>
              <a:t>En essayant de promouvoir une </a:t>
            </a:r>
            <a:r>
              <a:rPr lang="fr-FR" sz="2400" b="1" dirty="0">
                <a:solidFill>
                  <a:srgbClr val="FFFF00"/>
                </a:solidFill>
              </a:rPr>
              <a:t>interopérabilité</a:t>
            </a:r>
            <a:r>
              <a:rPr lang="fr-FR" sz="2400" dirty="0">
                <a:solidFill>
                  <a:srgbClr val="FEFFFF"/>
                </a:solidFill>
              </a:rPr>
              <a:t> des  différents opérateurs</a:t>
            </a:r>
          </a:p>
          <a:p>
            <a:r>
              <a:rPr lang="fr-FR" sz="2400" dirty="0">
                <a:solidFill>
                  <a:srgbClr val="FEFFFF"/>
                </a:solidFill>
              </a:rPr>
              <a:t>En assurant les </a:t>
            </a:r>
            <a:r>
              <a:rPr lang="fr-FR" sz="2400" b="1" dirty="0">
                <a:solidFill>
                  <a:srgbClr val="FFFF00"/>
                </a:solidFill>
              </a:rPr>
              <a:t>outils socles</a:t>
            </a:r>
            <a:r>
              <a:rPr lang="fr-FR" sz="2400" dirty="0">
                <a:solidFill>
                  <a:srgbClr val="FEFFFF"/>
                </a:solidFill>
              </a:rPr>
              <a:t>: </a:t>
            </a:r>
          </a:p>
          <a:p>
            <a:pPr lvl="1"/>
            <a:r>
              <a:rPr lang="fr-FR" sz="2000" dirty="0">
                <a:solidFill>
                  <a:srgbClr val="FEFFFF"/>
                </a:solidFill>
              </a:rPr>
              <a:t>hébergeur HDS</a:t>
            </a:r>
          </a:p>
          <a:p>
            <a:pPr lvl="1"/>
            <a:r>
              <a:rPr lang="fr-FR" sz="2000" dirty="0">
                <a:solidFill>
                  <a:srgbClr val="FEFFFF"/>
                </a:solidFill>
              </a:rPr>
              <a:t>sécurité d’accès par le site Pulsy</a:t>
            </a:r>
          </a:p>
          <a:p>
            <a:pPr lvl="1"/>
            <a:r>
              <a:rPr lang="fr-FR" sz="2000" dirty="0">
                <a:solidFill>
                  <a:srgbClr val="FEFFFF"/>
                </a:solidFill>
              </a:rPr>
              <a:t>SRI</a:t>
            </a:r>
          </a:p>
          <a:p>
            <a:pPr lvl="1"/>
            <a:r>
              <a:rPr lang="fr-FR" sz="2000" dirty="0">
                <a:solidFill>
                  <a:srgbClr val="FEFFFF"/>
                </a:solidFill>
              </a:rPr>
              <a:t>Annuaire des PS </a:t>
            </a:r>
          </a:p>
          <a:p>
            <a:pPr lvl="2"/>
            <a:r>
              <a:rPr lang="fr-FR" sz="1600" b="1" dirty="0">
                <a:solidFill>
                  <a:srgbClr val="FFFF00"/>
                </a:solidFill>
              </a:rPr>
              <a:t>communs à toutes les solutions proposées par PULSY</a:t>
            </a:r>
            <a:endParaRPr lang="fr-FR" sz="1200" b="1" dirty="0">
              <a:solidFill>
                <a:srgbClr val="FFFF00"/>
              </a:solidFill>
            </a:endParaRPr>
          </a:p>
        </p:txBody>
      </p:sp>
    </p:spTree>
    <p:extLst>
      <p:ext uri="{BB962C8B-B14F-4D97-AF65-F5344CB8AC3E}">
        <p14:creationId xmlns:p14="http://schemas.microsoft.com/office/powerpoint/2010/main" val="401401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E1C3AAB5-9171-4F0B-9B5D-E3E609894B9D}"/>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800" b="1"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PULSY</a:t>
            </a:r>
            <a:endParaRPr lang="en-US" sz="4800" b="1" kern="1200" dirty="0">
              <a:solidFill>
                <a:schemeClr val="bg1"/>
              </a:solidFill>
              <a:latin typeface="+mj-lt"/>
              <a:ea typeface="+mj-ea"/>
              <a:cs typeface="+mj-cs"/>
            </a:endParaRP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ous-titre 2">
            <a:extLst>
              <a:ext uri="{FF2B5EF4-FFF2-40B4-BE49-F238E27FC236}">
                <a16:creationId xmlns:a16="http://schemas.microsoft.com/office/drawing/2014/main" id="{34BE4F16-CA2E-446B-B7F3-5C06A0E8D34B}"/>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sz="3600" b="1" dirty="0">
                <a:solidFill>
                  <a:srgbClr val="FF0000"/>
                </a:solidFill>
              </a:rPr>
              <a:t>G</a:t>
            </a:r>
            <a:r>
              <a:rPr lang="en-US" dirty="0">
                <a:solidFill>
                  <a:srgbClr val="FEFFFF"/>
                </a:solidFill>
              </a:rPr>
              <a:t>roupe</a:t>
            </a:r>
          </a:p>
          <a:p>
            <a:pPr indent="-228600" algn="l">
              <a:buFont typeface="Arial" panose="020B0604020202020204" pitchFamily="34" charset="0"/>
              <a:buChar char="•"/>
            </a:pPr>
            <a:r>
              <a:rPr lang="en-US" sz="4000" b="1" dirty="0" err="1">
                <a:solidFill>
                  <a:srgbClr val="FF0000"/>
                </a:solidFill>
              </a:rPr>
              <a:t>R</a:t>
            </a:r>
            <a:r>
              <a:rPr lang="en-US" dirty="0" err="1">
                <a:solidFill>
                  <a:srgbClr val="FEFFFF"/>
                </a:solidFill>
              </a:rPr>
              <a:t>égional</a:t>
            </a:r>
            <a:r>
              <a:rPr lang="en-US" dirty="0">
                <a:solidFill>
                  <a:srgbClr val="FEFFFF"/>
                </a:solidFill>
              </a:rPr>
              <a:t> d’</a:t>
            </a:r>
          </a:p>
          <a:p>
            <a:pPr indent="-228600" algn="l">
              <a:buFont typeface="Arial" panose="020B0604020202020204" pitchFamily="34" charset="0"/>
              <a:buChar char="•"/>
            </a:pPr>
            <a:r>
              <a:rPr lang="en-US" sz="4000" b="1" dirty="0" err="1">
                <a:solidFill>
                  <a:srgbClr val="FF0000"/>
                </a:solidFill>
              </a:rPr>
              <a:t>A</a:t>
            </a:r>
            <a:r>
              <a:rPr lang="en-US" dirty="0" err="1">
                <a:solidFill>
                  <a:srgbClr val="FEFFFF"/>
                </a:solidFill>
              </a:rPr>
              <a:t>ppui</a:t>
            </a:r>
            <a:r>
              <a:rPr lang="en-US" dirty="0">
                <a:solidFill>
                  <a:srgbClr val="FEFFFF"/>
                </a:solidFill>
              </a:rPr>
              <a:t> au </a:t>
            </a:r>
          </a:p>
          <a:p>
            <a:pPr indent="-228600" algn="l">
              <a:buFont typeface="Arial" panose="020B0604020202020204" pitchFamily="34" charset="0"/>
              <a:buChar char="•"/>
            </a:pPr>
            <a:r>
              <a:rPr lang="en-US" sz="4000" b="1" dirty="0" err="1">
                <a:solidFill>
                  <a:srgbClr val="FF0000"/>
                </a:solidFill>
              </a:rPr>
              <a:t>D</a:t>
            </a:r>
            <a:r>
              <a:rPr lang="en-US" dirty="0" err="1">
                <a:solidFill>
                  <a:srgbClr val="FEFFFF"/>
                </a:solidFill>
              </a:rPr>
              <a:t>éploiement</a:t>
            </a:r>
            <a:r>
              <a:rPr lang="en-US" dirty="0">
                <a:solidFill>
                  <a:srgbClr val="FEFFFF"/>
                </a:solidFill>
              </a:rPr>
              <a:t> de la </a:t>
            </a:r>
          </a:p>
          <a:p>
            <a:pPr indent="-228600" algn="l">
              <a:buFont typeface="Arial" panose="020B0604020202020204" pitchFamily="34" charset="0"/>
              <a:buChar char="•"/>
            </a:pPr>
            <a:r>
              <a:rPr lang="en-US" sz="3200" b="1" dirty="0">
                <a:solidFill>
                  <a:srgbClr val="FF0000"/>
                </a:solidFill>
              </a:rPr>
              <a:t>e</a:t>
            </a:r>
          </a:p>
          <a:p>
            <a:pPr indent="-228600" algn="l">
              <a:buFont typeface="Arial" panose="020B0604020202020204" pitchFamily="34" charset="0"/>
              <a:buChar char="•"/>
            </a:pPr>
            <a:r>
              <a:rPr lang="en-US" sz="4000" b="1" dirty="0">
                <a:solidFill>
                  <a:srgbClr val="FF0000"/>
                </a:solidFill>
              </a:rPr>
              <a:t>S</a:t>
            </a:r>
            <a:r>
              <a:rPr lang="en-US" dirty="0">
                <a:solidFill>
                  <a:srgbClr val="FEFFFF"/>
                </a:solidFill>
              </a:rPr>
              <a:t>anté</a:t>
            </a:r>
          </a:p>
        </p:txBody>
      </p:sp>
    </p:spTree>
    <p:extLst>
      <p:ext uri="{BB962C8B-B14F-4D97-AF65-F5344CB8AC3E}">
        <p14:creationId xmlns:p14="http://schemas.microsoft.com/office/powerpoint/2010/main" val="27357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rme libre : Form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Ovale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Ovale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0" name="Groupe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orme libre : Form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2" name="Forme libre : Form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3" name="Ovale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4" name="Ovale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Espace réservé d’image 7" descr="Arrière-plan numérique Point de donnée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Titr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334136"/>
          </a:xfrm>
        </p:spPr>
        <p:txBody>
          <a:bodyPr vert="horz" wrap="square" lIns="0" tIns="0" rIns="0" bIns="0" rtlCol="0" anchor="b" anchorCtr="0">
            <a:normAutofit/>
          </a:bodyPr>
          <a:lstStyle/>
          <a:p>
            <a:pPr rtl="0">
              <a:lnSpc>
                <a:spcPct val="100000"/>
              </a:lnSpc>
            </a:pPr>
            <a:r>
              <a:rPr lang="fr-FR" dirty="0"/>
              <a:t>e</a:t>
            </a:r>
            <a:r>
              <a:rPr lang="fr-FR" sz="6400" kern="1200" dirty="0">
                <a:solidFill>
                  <a:schemeClr val="tx1"/>
                </a:solidFill>
                <a:latin typeface="+mj-lt"/>
                <a:ea typeface="+mj-ea"/>
                <a:cs typeface="+mj-cs"/>
              </a:rPr>
              <a:t> parcours</a:t>
            </a:r>
          </a:p>
        </p:txBody>
      </p:sp>
      <p:sp>
        <p:nvSpPr>
          <p:cNvPr id="16" name="Sous-titre 15">
            <a:extLst>
              <a:ext uri="{FF2B5EF4-FFF2-40B4-BE49-F238E27FC236}">
                <a16:creationId xmlns:a16="http://schemas.microsoft.com/office/drawing/2014/main" id="{4BDCF583-1D5D-4235-97C2-39272B80A0B1}"/>
              </a:ext>
            </a:extLst>
          </p:cNvPr>
          <p:cNvSpPr>
            <a:spLocks noGrp="1"/>
          </p:cNvSpPr>
          <p:nvPr>
            <p:ph type="subTitle" idx="1"/>
          </p:nvPr>
        </p:nvSpPr>
        <p:spPr>
          <a:xfrm>
            <a:off x="550863" y="3511017"/>
            <a:ext cx="5437187" cy="2581809"/>
          </a:xfrm>
        </p:spPr>
        <p:txBody>
          <a:bodyPr vert="horz" wrap="square" lIns="0" tIns="0" rIns="0" bIns="0" rtlCol="0">
            <a:normAutofit/>
          </a:bodyPr>
          <a:lstStyle/>
          <a:p>
            <a:pPr marL="0" indent="0" rtl="0">
              <a:lnSpc>
                <a:spcPct val="100000"/>
              </a:lnSpc>
              <a:buNone/>
            </a:pPr>
            <a:r>
              <a:rPr lang="fr-FR" dirty="0"/>
              <a:t>Définition</a:t>
            </a:r>
          </a:p>
          <a:p>
            <a:pPr marL="0" indent="0" rtl="0">
              <a:lnSpc>
                <a:spcPct val="100000"/>
              </a:lnSpc>
              <a:buNone/>
            </a:pPr>
            <a:r>
              <a:rPr lang="fr-FR" kern="1200" dirty="0">
                <a:latin typeface="+mn-lt"/>
                <a:ea typeface="+mn-ea"/>
                <a:cs typeface="+mn-cs"/>
              </a:rPr>
              <a:t>Un parcours ou des parcours?</a:t>
            </a:r>
          </a:p>
          <a:p>
            <a:pPr marL="0" indent="0" rtl="0">
              <a:lnSpc>
                <a:spcPct val="100000"/>
              </a:lnSpc>
              <a:buNone/>
            </a:pPr>
            <a:r>
              <a:rPr lang="fr-FR" dirty="0"/>
              <a:t>Parcours spécifiques: réseaux</a:t>
            </a:r>
            <a:endParaRPr lang="fr-FR" kern="1200" dirty="0">
              <a:latin typeface="+mn-lt"/>
              <a:ea typeface="+mn-ea"/>
              <a:cs typeface="+mn-cs"/>
            </a:endParaRPr>
          </a:p>
          <a:p>
            <a:pPr marL="0" indent="0" rtl="0">
              <a:lnSpc>
                <a:spcPct val="100000"/>
              </a:lnSpc>
              <a:buNone/>
            </a:pPr>
            <a:r>
              <a:rPr lang="fr-FR" dirty="0"/>
              <a:t>Les outils de suivi les fonctionnalités</a:t>
            </a:r>
          </a:p>
        </p:txBody>
      </p:sp>
      <p:sp>
        <p:nvSpPr>
          <p:cNvPr id="2" name="Espace réservé de la date 1">
            <a:extLst>
              <a:ext uri="{FF2B5EF4-FFF2-40B4-BE49-F238E27FC236}">
                <a16:creationId xmlns:a16="http://schemas.microsoft.com/office/drawing/2014/main" id="{2910D835-B454-4270-BB35-86A187307E6F}"/>
              </a:ext>
            </a:extLst>
          </p:cNvPr>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3" name="Espace réservé du pied de page 2">
            <a:extLst>
              <a:ext uri="{FF2B5EF4-FFF2-40B4-BE49-F238E27FC236}">
                <a16:creationId xmlns:a16="http://schemas.microsoft.com/office/drawing/2014/main" id="{7F7F653B-90B5-4F47-A33F-93DCB2EF68C2}"/>
              </a:ext>
            </a:extLst>
          </p:cNvPr>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4" name="Espace réservé du numéro de diapositive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13448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CCE2C-8E59-4729-8A96-B58A2D14FBF7}"/>
              </a:ext>
            </a:extLst>
          </p:cNvPr>
          <p:cNvSpPr>
            <a:spLocks noGrp="1"/>
          </p:cNvSpPr>
          <p:nvPr>
            <p:ph type="title"/>
          </p:nvPr>
        </p:nvSpPr>
        <p:spPr>
          <a:xfrm>
            <a:off x="550863" y="549275"/>
            <a:ext cx="11090275" cy="465237"/>
          </a:xfrm>
        </p:spPr>
        <p:txBody>
          <a:bodyPr/>
          <a:lstStyle/>
          <a:p>
            <a:r>
              <a:rPr lang="fr-FR" dirty="0"/>
              <a:t>Le parcours de soins et la coordination</a:t>
            </a:r>
          </a:p>
        </p:txBody>
      </p:sp>
      <p:sp>
        <p:nvSpPr>
          <p:cNvPr id="3" name="Espace réservé du contenu 2">
            <a:extLst>
              <a:ext uri="{FF2B5EF4-FFF2-40B4-BE49-F238E27FC236}">
                <a16:creationId xmlns:a16="http://schemas.microsoft.com/office/drawing/2014/main" id="{3938CC19-5528-4950-8D55-0188C0CD2A23}"/>
              </a:ext>
            </a:extLst>
          </p:cNvPr>
          <p:cNvSpPr>
            <a:spLocks noGrp="1"/>
          </p:cNvSpPr>
          <p:nvPr>
            <p:ph idx="1"/>
          </p:nvPr>
        </p:nvSpPr>
        <p:spPr>
          <a:xfrm>
            <a:off x="3549650" y="1407160"/>
            <a:ext cx="8091487" cy="4695190"/>
          </a:xfrm>
        </p:spPr>
        <p:txBody>
          <a:bodyPr/>
          <a:lstStyle/>
          <a:p>
            <a:r>
              <a:rPr lang="fr-FR" dirty="0"/>
              <a:t>Des </a:t>
            </a:r>
            <a:r>
              <a:rPr lang="fr-FR" b="1" dirty="0">
                <a:solidFill>
                  <a:srgbClr val="FFFF00"/>
                </a:solidFill>
              </a:rPr>
              <a:t>structures de coordination</a:t>
            </a:r>
            <a:r>
              <a:rPr lang="fr-FR" dirty="0"/>
              <a:t>:</a:t>
            </a:r>
          </a:p>
          <a:p>
            <a:pPr lvl="1"/>
            <a:r>
              <a:rPr lang="fr-FR" dirty="0"/>
              <a:t>Les réseaux de soins ont été les premières après création du FAQS et de la DRDR</a:t>
            </a:r>
          </a:p>
          <a:p>
            <a:pPr lvl="1"/>
            <a:r>
              <a:rPr lang="fr-FR" dirty="0"/>
              <a:t>Les MSP et les pôles issus de la loi HPST</a:t>
            </a:r>
          </a:p>
          <a:p>
            <a:pPr lvl="1"/>
            <a:r>
              <a:rPr lang="fr-FR" dirty="0"/>
              <a:t>Les ESP autour d’une patientèle</a:t>
            </a:r>
          </a:p>
          <a:p>
            <a:pPr lvl="1"/>
            <a:r>
              <a:rPr lang="fr-FR" dirty="0"/>
              <a:t>Les CPTS au service d’un territoire</a:t>
            </a:r>
          </a:p>
          <a:p>
            <a:pPr lvl="1"/>
            <a:r>
              <a:rPr lang="fr-FR" dirty="0"/>
              <a:t>Et l’on commence à parler d’ESS équipes de soins spécialisées</a:t>
            </a:r>
          </a:p>
          <a:p>
            <a:r>
              <a:rPr lang="fr-FR" dirty="0"/>
              <a:t>Des </a:t>
            </a:r>
            <a:r>
              <a:rPr lang="fr-FR" b="1" dirty="0"/>
              <a:t>financements mais aussi … des exigences</a:t>
            </a:r>
            <a:r>
              <a:rPr lang="fr-FR" dirty="0"/>
              <a:t>:</a:t>
            </a:r>
          </a:p>
          <a:p>
            <a:pPr lvl="1"/>
            <a:r>
              <a:rPr lang="fr-FR" dirty="0"/>
              <a:t>Pour les CPTS soins non programmés et PDSA par exemple</a:t>
            </a:r>
          </a:p>
          <a:p>
            <a:pPr lvl="1"/>
            <a:r>
              <a:rPr lang="fr-FR" dirty="0"/>
              <a:t>Pas de patients sans médecin traitant</a:t>
            </a:r>
          </a:p>
          <a:p>
            <a:r>
              <a:rPr lang="fr-FR" b="1" dirty="0">
                <a:solidFill>
                  <a:srgbClr val="FFFF00"/>
                </a:solidFill>
              </a:rPr>
              <a:t>La coordination c’est l’affaire de tous les PS </a:t>
            </a:r>
            <a:r>
              <a:rPr lang="fr-FR" dirty="0"/>
              <a:t>même ceux qui ne désirent pas s’embarrasser de structures complexes.</a:t>
            </a:r>
          </a:p>
        </p:txBody>
      </p:sp>
      <p:sp>
        <p:nvSpPr>
          <p:cNvPr id="4" name="Espace réservé du texte 3">
            <a:extLst>
              <a:ext uri="{FF2B5EF4-FFF2-40B4-BE49-F238E27FC236}">
                <a16:creationId xmlns:a16="http://schemas.microsoft.com/office/drawing/2014/main" id="{EFE58761-9DBA-46B7-B788-5BAA3C80398E}"/>
              </a:ext>
            </a:extLst>
          </p:cNvPr>
          <p:cNvSpPr>
            <a:spLocks noGrp="1"/>
          </p:cNvSpPr>
          <p:nvPr>
            <p:ph type="body" sz="half" idx="2"/>
          </p:nvPr>
        </p:nvSpPr>
        <p:spPr>
          <a:xfrm>
            <a:off x="550863" y="1407160"/>
            <a:ext cx="2935287" cy="4342765"/>
          </a:xfrm>
        </p:spPr>
        <p:txBody>
          <a:bodyPr/>
          <a:lstStyle/>
          <a:p>
            <a:r>
              <a:rPr lang="fr-FR" sz="2000" b="1" dirty="0">
                <a:solidFill>
                  <a:srgbClr val="FFFF00"/>
                </a:solidFill>
              </a:rPr>
              <a:t>La vision institutionnelle</a:t>
            </a:r>
          </a:p>
          <a:p>
            <a:endParaRPr lang="fr-FR" sz="2000" b="1" dirty="0">
              <a:solidFill>
                <a:srgbClr val="FFFF00"/>
              </a:solidFill>
            </a:endParaRPr>
          </a:p>
          <a:p>
            <a:endParaRPr lang="fr-FR" sz="2000" b="1" dirty="0">
              <a:solidFill>
                <a:srgbClr val="FFFF00"/>
              </a:solidFill>
            </a:endParaRPr>
          </a:p>
          <a:p>
            <a:endParaRPr lang="fr-FR" sz="2000" b="1" dirty="0">
              <a:solidFill>
                <a:srgbClr val="FFFF00"/>
              </a:solidFill>
            </a:endParaRPr>
          </a:p>
          <a:p>
            <a:endParaRPr lang="fr-FR" sz="2000" b="1" dirty="0">
              <a:solidFill>
                <a:srgbClr val="FFFF00"/>
              </a:solidFill>
            </a:endParaRPr>
          </a:p>
          <a:p>
            <a:endParaRPr lang="fr-FR" sz="2000" b="1" dirty="0">
              <a:solidFill>
                <a:srgbClr val="FFFF00"/>
              </a:solidFill>
            </a:endParaRPr>
          </a:p>
          <a:p>
            <a:endParaRPr lang="fr-FR" sz="2000" b="1" dirty="0">
              <a:solidFill>
                <a:srgbClr val="FFFF00"/>
              </a:solidFill>
            </a:endParaRPr>
          </a:p>
          <a:p>
            <a:r>
              <a:rPr lang="fr-FR" sz="2000" b="1" dirty="0">
                <a:solidFill>
                  <a:srgbClr val="FFFF00"/>
                </a:solidFill>
              </a:rPr>
              <a:t>La vision libérale</a:t>
            </a:r>
          </a:p>
        </p:txBody>
      </p:sp>
      <p:sp>
        <p:nvSpPr>
          <p:cNvPr id="5" name="Espace réservé de la date 4">
            <a:extLst>
              <a:ext uri="{FF2B5EF4-FFF2-40B4-BE49-F238E27FC236}">
                <a16:creationId xmlns:a16="http://schemas.microsoft.com/office/drawing/2014/main" id="{8B4D692B-5846-44FA-A024-2512E08164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206999D8-6004-43CD-AD63-7761E4E638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F5724E65-59D5-4CD0-96AA-53F2181BB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11872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60FE3-FA3F-4905-9319-98B0C447873B}"/>
              </a:ext>
            </a:extLst>
          </p:cNvPr>
          <p:cNvSpPr>
            <a:spLocks noGrp="1"/>
          </p:cNvSpPr>
          <p:nvPr>
            <p:ph type="title"/>
          </p:nvPr>
        </p:nvSpPr>
        <p:spPr>
          <a:xfrm>
            <a:off x="550863" y="549275"/>
            <a:ext cx="11090275" cy="984885"/>
          </a:xfrm>
        </p:spPr>
        <p:txBody>
          <a:bodyPr wrap="square" anchor="t">
            <a:normAutofit/>
          </a:bodyPr>
          <a:lstStyle/>
          <a:p>
            <a:r>
              <a:rPr lang="fr-FR" dirty="0"/>
              <a:t>Le parcours de soins</a:t>
            </a:r>
          </a:p>
        </p:txBody>
      </p:sp>
      <p:sp>
        <p:nvSpPr>
          <p:cNvPr id="4" name="Espace réservé du texte 3">
            <a:extLst>
              <a:ext uri="{FF2B5EF4-FFF2-40B4-BE49-F238E27FC236}">
                <a16:creationId xmlns:a16="http://schemas.microsoft.com/office/drawing/2014/main" id="{3400CC0E-173C-4CF7-A12D-B27788C9CF4A}"/>
              </a:ext>
            </a:extLst>
          </p:cNvPr>
          <p:cNvSpPr>
            <a:spLocks noGrp="1"/>
          </p:cNvSpPr>
          <p:nvPr>
            <p:ph type="body" sz="half" idx="2"/>
          </p:nvPr>
        </p:nvSpPr>
        <p:spPr>
          <a:xfrm>
            <a:off x="550864" y="1750060"/>
            <a:ext cx="1759568" cy="4342765"/>
          </a:xfrm>
        </p:spPr>
        <p:txBody>
          <a:bodyPr wrap="square">
            <a:normAutofit/>
          </a:bodyPr>
          <a:lstStyle/>
          <a:p>
            <a:r>
              <a:rPr lang="fr-FR" b="1" dirty="0">
                <a:solidFill>
                  <a:srgbClr val="CACE32"/>
                </a:solidFill>
              </a:rPr>
              <a:t>Définition</a:t>
            </a:r>
          </a:p>
        </p:txBody>
      </p:sp>
      <p:sp>
        <p:nvSpPr>
          <p:cNvPr id="5" name="Espace réservé de la date 4">
            <a:extLst>
              <a:ext uri="{FF2B5EF4-FFF2-40B4-BE49-F238E27FC236}">
                <a16:creationId xmlns:a16="http://schemas.microsoft.com/office/drawing/2014/main" id="{652C3AB9-7FA6-4475-A484-4C131CDE0E16}"/>
              </a:ext>
            </a:extLst>
          </p:cNvPr>
          <p:cNvSpPr>
            <a:spLocks noGrp="1"/>
          </p:cNvSpPr>
          <p:nvPr>
            <p:ph type="dt" sz="half" idx="10"/>
          </p:nvPr>
        </p:nvSpPr>
        <p:spPr>
          <a:xfrm>
            <a:off x="550863" y="6507212"/>
            <a:ext cx="262890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Mardi 2 février 20XX</a:t>
            </a:r>
          </a:p>
        </p:txBody>
      </p:sp>
      <p:sp>
        <p:nvSpPr>
          <p:cNvPr id="6" name="Espace réservé du pied de page 5">
            <a:extLst>
              <a:ext uri="{FF2B5EF4-FFF2-40B4-BE49-F238E27FC236}">
                <a16:creationId xmlns:a16="http://schemas.microsoft.com/office/drawing/2014/main" id="{D0A67541-4F81-4FC9-8B65-63A83DB5EE15}"/>
              </a:ext>
            </a:extLst>
          </p:cNvPr>
          <p:cNvSpPr>
            <a:spLocks noGrp="1"/>
          </p:cNvSpPr>
          <p:nvPr>
            <p:ph type="ftr" sz="quarter" idx="11"/>
          </p:nvPr>
        </p:nvSpPr>
        <p:spPr>
          <a:xfrm>
            <a:off x="3359150" y="6507212"/>
            <a:ext cx="6379210" cy="153888"/>
          </a:xfrm>
        </p:spPr>
        <p:txBody>
          <a:bodyPr wrap="square"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Exemple de Texte de Pied de page</a:t>
            </a:r>
          </a:p>
        </p:txBody>
      </p:sp>
      <p:sp>
        <p:nvSpPr>
          <p:cNvPr id="7" name="Espace réservé du numéro de diapositive 6">
            <a:extLst>
              <a:ext uri="{FF2B5EF4-FFF2-40B4-BE49-F238E27FC236}">
                <a16:creationId xmlns:a16="http://schemas.microsoft.com/office/drawing/2014/main" id="{F1F51BB5-A079-4C0C-BF1B-5BA351C2728A}"/>
              </a:ext>
            </a:extLst>
          </p:cNvPr>
          <p:cNvSpPr>
            <a:spLocks noGrp="1"/>
          </p:cNvSpPr>
          <p:nvPr>
            <p:ph type="sldNum" sz="quarter" idx="12"/>
          </p:nvPr>
        </p:nvSpPr>
        <p:spPr>
          <a:xfrm>
            <a:off x="9948863" y="6507212"/>
            <a:ext cx="1692274" cy="153888"/>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fr-FR"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fr-FR"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graphicFrame>
        <p:nvGraphicFramePr>
          <p:cNvPr id="9" name="Espace réservé du contenu 2">
            <a:extLst>
              <a:ext uri="{FF2B5EF4-FFF2-40B4-BE49-F238E27FC236}">
                <a16:creationId xmlns:a16="http://schemas.microsoft.com/office/drawing/2014/main" id="{880811C6-427F-F7ED-2F6B-7B003D4B5730}"/>
              </a:ext>
            </a:extLst>
          </p:cNvPr>
          <p:cNvGraphicFramePr>
            <a:graphicFrameLocks noGrp="1"/>
          </p:cNvGraphicFramePr>
          <p:nvPr>
            <p:ph idx="1"/>
          </p:nvPr>
        </p:nvGraphicFramePr>
        <p:xfrm>
          <a:off x="2191140" y="1372879"/>
          <a:ext cx="8715230" cy="492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4160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806.tgt.Office_50301108_TF33713516_Win32_OJ112196127.potx" id="{22996B42-D21B-4B21-8A2E-2EFD633A6008}" vid="{A1A70CD2-AB8C-4833-8F02-56C7A9672AB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1558</Words>
  <Application>Microsoft Office PowerPoint</Application>
  <PresentationFormat>Grand écran</PresentationFormat>
  <Paragraphs>199</Paragraphs>
  <Slides>23</Slides>
  <Notes>1</Notes>
  <HiddenSlides>0</HiddenSlides>
  <MMClips>6</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23</vt:i4>
      </vt:variant>
    </vt:vector>
  </HeadingPairs>
  <TitlesOfParts>
    <vt:vector size="34" baseType="lpstr">
      <vt:lpstr>Arial</vt:lpstr>
      <vt:lpstr>Arial-BoldMT</vt:lpstr>
      <vt:lpstr>Calibri</vt:lpstr>
      <vt:lpstr>Calibri Light</vt:lpstr>
      <vt:lpstr>Gill Sans MT</vt:lpstr>
      <vt:lpstr>Trebuchet MS</vt:lpstr>
      <vt:lpstr>Walbaum Display</vt:lpstr>
      <vt:lpstr>Wingdings</vt:lpstr>
      <vt:lpstr>Thème Office</vt:lpstr>
      <vt:lpstr>3DFloatVTI</vt:lpstr>
      <vt:lpstr>Bitmap Image</vt:lpstr>
      <vt:lpstr>PULSY</vt:lpstr>
      <vt:lpstr>PULSY n’est pas</vt:lpstr>
      <vt:lpstr>PULSY est </vt:lpstr>
      <vt:lpstr>La stratégie</vt:lpstr>
      <vt:lpstr>Comment</vt:lpstr>
      <vt:lpstr>PULSY</vt:lpstr>
      <vt:lpstr>e parcours</vt:lpstr>
      <vt:lpstr>Le parcours de soins et la coordination</vt:lpstr>
      <vt:lpstr>Le parcours de soins</vt:lpstr>
      <vt:lpstr>Les outils du parcours</vt:lpstr>
      <vt:lpstr>Ce qu’il ne faut pas faire</vt:lpstr>
      <vt:lpstr>Exemple: e-parcours Grand Est PARCEO</vt:lpstr>
      <vt:lpstr>Ecran d’entrée</vt:lpstr>
      <vt:lpstr>Créer un dossier patient</vt:lpstr>
      <vt:lpstr>Créer l’équipe de soins</vt:lpstr>
      <vt:lpstr>Vue par l’outil ordinateur de bureau</vt:lpstr>
      <vt:lpstr>E- parcours et coordination</vt:lpstr>
      <vt:lpstr>Utilisation e-parcours</vt:lpstr>
      <vt:lpstr>Utilisation e-parcours</vt:lpstr>
      <vt:lpstr>Utilisation e-parcours</vt:lpstr>
      <vt:lpstr>Utilisation e - parcours</vt:lpstr>
      <vt:lpstr>Utilisation e -parcours</vt:lpstr>
      <vt:lpstr>Utilisation e-parcours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Charles</dc:creator>
  <cp:lastModifiedBy>Pascal Charles</cp:lastModifiedBy>
  <cp:revision>1</cp:revision>
  <dcterms:created xsi:type="dcterms:W3CDTF">2023-01-04T20:53:23Z</dcterms:created>
  <dcterms:modified xsi:type="dcterms:W3CDTF">2023-02-01T18:59:19Z</dcterms:modified>
</cp:coreProperties>
</file>